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2"/>
  </p:sldMasterIdLst>
  <p:notesMasterIdLst>
    <p:notesMasterId r:id="rId11"/>
  </p:notesMasterIdLst>
  <p:handoutMasterIdLst>
    <p:handoutMasterId r:id="rId12"/>
  </p:handoutMasterIdLst>
  <p:sldIdLst>
    <p:sldId id="298" r:id="rId3"/>
    <p:sldId id="285" r:id="rId4"/>
    <p:sldId id="283" r:id="rId5"/>
    <p:sldId id="297" r:id="rId6"/>
    <p:sldId id="292" r:id="rId7"/>
    <p:sldId id="284" r:id="rId8"/>
    <p:sldId id="299" r:id="rId9"/>
    <p:sldId id="296" r:id="rId10"/>
  </p:sldIdLst>
  <p:sldSz cx="12192000" cy="6858000"/>
  <p:notesSz cx="6858000" cy="9144000"/>
  <p:defaultTextStyle>
    <a:defPPr rtl="0">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0554"/>
    <a:srgbClr val="25C6E3"/>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8" autoAdjust="0"/>
    <p:restoredTop sz="94574" autoAdjust="0"/>
  </p:normalViewPr>
  <p:slideViewPr>
    <p:cSldViewPr snapToGrid="0">
      <p:cViewPr varScale="1">
        <p:scale>
          <a:sx n="82" d="100"/>
          <a:sy n="82" d="100"/>
        </p:scale>
        <p:origin x="581" y="7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9" d="100"/>
          <a:sy n="89" d="100"/>
        </p:scale>
        <p:origin x="215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2" Type="http://schemas.openxmlformats.org/officeDocument/2006/relationships/slideMaster" Target="slideMasters/slideMaster1.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a-DK"/>
          </a:p>
        </p:txBody>
      </p:sp>
      <p:sp>
        <p:nvSpPr>
          <p:cNvPr id="3" name="Pladsholder til dato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5E61672-F5C5-4779-82D0-2CB512266C83}" type="datetime1">
              <a:rPr lang="da-DK" smtClean="0"/>
              <a:t>18-11-2025</a:t>
            </a:fld>
            <a:endParaRPr lang="da-DK"/>
          </a:p>
        </p:txBody>
      </p:sp>
      <p:sp>
        <p:nvSpPr>
          <p:cNvPr id="4" name="Pladsholder til sidefod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a-DK"/>
          </a:p>
        </p:txBody>
      </p:sp>
      <p:sp>
        <p:nvSpPr>
          <p:cNvPr id="5" name="Pladsholder til slidenumm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da-DK" smtClean="0"/>
              <a:t>‹nr.›</a:t>
            </a:fld>
            <a:endParaRPr lang="da-DK"/>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image1.jpeg>
</file>

<file path=ppt/media/image10.svg>
</file>

<file path=ppt/media/image2.png>
</file>

<file path=ppt/media/image3.jpeg>
</file>

<file path=ppt/media/image4.jpeg>
</file>

<file path=ppt/media/image5.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a-DK" noProof="0"/>
          </a:p>
        </p:txBody>
      </p:sp>
      <p:sp>
        <p:nvSpPr>
          <p:cNvPr id="3" name="Pladsholder til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3BF2FAAE-175D-4D44-9F42-88DCE56028D1}" type="datetime1">
              <a:rPr lang="da-DK" noProof="0" smtClean="0"/>
              <a:t>18-11-2025</a:t>
            </a:fld>
            <a:endParaRPr lang="da-DK" noProof="0"/>
          </a:p>
        </p:txBody>
      </p:sp>
      <p:sp>
        <p:nvSpPr>
          <p:cNvPr id="4" name="Pladsholder til slidebille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a-DK" noProof="0"/>
          </a:p>
        </p:txBody>
      </p:sp>
      <p:sp>
        <p:nvSpPr>
          <p:cNvPr id="5" name="Pladsholder til no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6" name="Pladsholder til sidefod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a-DK" noProof="0"/>
          </a:p>
        </p:txBody>
      </p:sp>
      <p:sp>
        <p:nvSpPr>
          <p:cNvPr id="7" name="Pladsholder til sli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530193B-564F-4854-8A52-728F3FB19C85}" type="slidenum">
              <a:rPr lang="da-DK" noProof="0" smtClean="0"/>
              <a:t>‹nr.›</a:t>
            </a:fld>
            <a:endParaRPr lang="da-DK"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a:p>
        </p:txBody>
      </p:sp>
      <p:sp>
        <p:nvSpPr>
          <p:cNvPr id="4" name="Pladsholder til slidenummer 3"/>
          <p:cNvSpPr>
            <a:spLocks noGrp="1"/>
          </p:cNvSpPr>
          <p:nvPr>
            <p:ph type="sldNum" sz="quarter" idx="10"/>
          </p:nvPr>
        </p:nvSpPr>
        <p:spPr/>
        <p:txBody>
          <a:bodyPr/>
          <a:lstStyle/>
          <a:p>
            <a:pPr rtl="0"/>
            <a:fld id="{8530193B-564F-4854-8A52-728F3FB19C85}" type="slidenum">
              <a:rPr lang="da-DK" smtClean="0"/>
              <a:t>1</a:t>
            </a:fld>
            <a:endParaRPr lang="da-DK"/>
          </a:p>
        </p:txBody>
      </p:sp>
    </p:spTree>
    <p:extLst>
      <p:ext uri="{BB962C8B-B14F-4D97-AF65-F5344CB8AC3E}">
        <p14:creationId xmlns:p14="http://schemas.microsoft.com/office/powerpoint/2010/main" val="30901165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a:p>
        </p:txBody>
      </p:sp>
      <p:sp>
        <p:nvSpPr>
          <p:cNvPr id="4" name="Pladsholder til slidenummer 3"/>
          <p:cNvSpPr>
            <a:spLocks noGrp="1"/>
          </p:cNvSpPr>
          <p:nvPr>
            <p:ph type="sldNum" sz="quarter" idx="10"/>
          </p:nvPr>
        </p:nvSpPr>
        <p:spPr/>
        <p:txBody>
          <a:bodyPr/>
          <a:lstStyle/>
          <a:p>
            <a:pPr rtl="0"/>
            <a:fld id="{8530193B-564F-4854-8A52-728F3FB19C85}" type="slidenum">
              <a:rPr lang="da-DK" smtClean="0"/>
              <a:t>2</a:t>
            </a:fld>
            <a:endParaRPr lang="da-DK"/>
          </a:p>
        </p:txBody>
      </p:sp>
    </p:spTree>
    <p:extLst>
      <p:ext uri="{BB962C8B-B14F-4D97-AF65-F5344CB8AC3E}">
        <p14:creationId xmlns:p14="http://schemas.microsoft.com/office/powerpoint/2010/main" val="3512484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a:p>
        </p:txBody>
      </p:sp>
      <p:sp>
        <p:nvSpPr>
          <p:cNvPr id="4" name="Pladsholder til slidenummer 3"/>
          <p:cNvSpPr>
            <a:spLocks noGrp="1"/>
          </p:cNvSpPr>
          <p:nvPr>
            <p:ph type="sldNum" sz="quarter" idx="10"/>
          </p:nvPr>
        </p:nvSpPr>
        <p:spPr/>
        <p:txBody>
          <a:bodyPr/>
          <a:lstStyle/>
          <a:p>
            <a:pPr rtl="0"/>
            <a:fld id="{8530193B-564F-4854-8A52-728F3FB19C85}" type="slidenum">
              <a:rPr lang="da-DK" smtClean="0"/>
              <a:t>3</a:t>
            </a:fld>
            <a:endParaRPr lang="da-DK"/>
          </a:p>
        </p:txBody>
      </p:sp>
    </p:spTree>
    <p:extLst>
      <p:ext uri="{BB962C8B-B14F-4D97-AF65-F5344CB8AC3E}">
        <p14:creationId xmlns:p14="http://schemas.microsoft.com/office/powerpoint/2010/main" val="15887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a:p>
        </p:txBody>
      </p:sp>
      <p:sp>
        <p:nvSpPr>
          <p:cNvPr id="4" name="Pladsholder til slidenummer 3"/>
          <p:cNvSpPr>
            <a:spLocks noGrp="1"/>
          </p:cNvSpPr>
          <p:nvPr>
            <p:ph type="sldNum" sz="quarter" idx="10"/>
          </p:nvPr>
        </p:nvSpPr>
        <p:spPr/>
        <p:txBody>
          <a:bodyPr/>
          <a:lstStyle/>
          <a:p>
            <a:pPr rtl="0"/>
            <a:fld id="{8530193B-564F-4854-8A52-728F3FB19C85}" type="slidenum">
              <a:rPr lang="da-DK" smtClean="0"/>
              <a:t>4</a:t>
            </a:fld>
            <a:endParaRPr lang="da-DK"/>
          </a:p>
        </p:txBody>
      </p:sp>
    </p:spTree>
    <p:extLst>
      <p:ext uri="{BB962C8B-B14F-4D97-AF65-F5344CB8AC3E}">
        <p14:creationId xmlns:p14="http://schemas.microsoft.com/office/powerpoint/2010/main" val="3809149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a:p>
        </p:txBody>
      </p:sp>
      <p:sp>
        <p:nvSpPr>
          <p:cNvPr id="4" name="Pladsholder til slidenummer 3"/>
          <p:cNvSpPr>
            <a:spLocks noGrp="1"/>
          </p:cNvSpPr>
          <p:nvPr>
            <p:ph type="sldNum" sz="quarter" idx="10"/>
          </p:nvPr>
        </p:nvSpPr>
        <p:spPr/>
        <p:txBody>
          <a:bodyPr/>
          <a:lstStyle/>
          <a:p>
            <a:pPr rtl="0"/>
            <a:fld id="{8530193B-564F-4854-8A52-728F3FB19C85}" type="slidenum">
              <a:rPr lang="da-DK" smtClean="0"/>
              <a:t>5</a:t>
            </a:fld>
            <a:endParaRPr lang="da-DK"/>
          </a:p>
        </p:txBody>
      </p:sp>
    </p:spTree>
    <p:extLst>
      <p:ext uri="{BB962C8B-B14F-4D97-AF65-F5344CB8AC3E}">
        <p14:creationId xmlns:p14="http://schemas.microsoft.com/office/powerpoint/2010/main" val="6144929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a:p>
        </p:txBody>
      </p:sp>
      <p:sp>
        <p:nvSpPr>
          <p:cNvPr id="4" name="Pladsholder til slidenummer 3"/>
          <p:cNvSpPr>
            <a:spLocks noGrp="1"/>
          </p:cNvSpPr>
          <p:nvPr>
            <p:ph type="sldNum" sz="quarter" idx="10"/>
          </p:nvPr>
        </p:nvSpPr>
        <p:spPr/>
        <p:txBody>
          <a:bodyPr/>
          <a:lstStyle/>
          <a:p>
            <a:pPr rtl="0"/>
            <a:fld id="{8530193B-564F-4854-8A52-728F3FB19C85}" type="slidenum">
              <a:rPr lang="da-DK" smtClean="0"/>
              <a:t>6</a:t>
            </a:fld>
            <a:endParaRPr lang="da-DK"/>
          </a:p>
        </p:txBody>
      </p:sp>
    </p:spTree>
    <p:extLst>
      <p:ext uri="{BB962C8B-B14F-4D97-AF65-F5344CB8AC3E}">
        <p14:creationId xmlns:p14="http://schemas.microsoft.com/office/powerpoint/2010/main" val="26584207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7F6135-DB8F-93C6-17BB-BA464BC7B9B8}"/>
            </a:ext>
          </a:extLst>
        </p:cNvPr>
        <p:cNvGrpSpPr/>
        <p:nvPr/>
      </p:nvGrpSpPr>
      <p:grpSpPr>
        <a:xfrm>
          <a:off x="0" y="0"/>
          <a:ext cx="0" cy="0"/>
          <a:chOff x="0" y="0"/>
          <a:chExt cx="0" cy="0"/>
        </a:xfrm>
      </p:grpSpPr>
      <p:sp>
        <p:nvSpPr>
          <p:cNvPr id="2" name="Pladsholder til slidebillede 1">
            <a:extLst>
              <a:ext uri="{FF2B5EF4-FFF2-40B4-BE49-F238E27FC236}">
                <a16:creationId xmlns:a16="http://schemas.microsoft.com/office/drawing/2014/main" id="{4028AB03-96F8-C61B-7157-08C5BA3E1D56}"/>
              </a:ext>
            </a:extLst>
          </p:cNvPr>
          <p:cNvSpPr>
            <a:spLocks noGrp="1" noRot="1" noChangeAspect="1"/>
          </p:cNvSpPr>
          <p:nvPr>
            <p:ph type="sldImg"/>
          </p:nvPr>
        </p:nvSpPr>
        <p:spPr/>
      </p:sp>
      <p:sp>
        <p:nvSpPr>
          <p:cNvPr id="3" name="Pladsholder til noter 2">
            <a:extLst>
              <a:ext uri="{FF2B5EF4-FFF2-40B4-BE49-F238E27FC236}">
                <a16:creationId xmlns:a16="http://schemas.microsoft.com/office/drawing/2014/main" id="{3DD12839-BB4A-8145-1F39-20ADC91E08C9}"/>
              </a:ext>
            </a:extLst>
          </p:cNvPr>
          <p:cNvSpPr>
            <a:spLocks noGrp="1"/>
          </p:cNvSpPr>
          <p:nvPr>
            <p:ph type="body" idx="1"/>
          </p:nvPr>
        </p:nvSpPr>
        <p:spPr/>
        <p:txBody>
          <a:bodyPr/>
          <a:lstStyle/>
          <a:p>
            <a:endParaRPr lang="da-DK"/>
          </a:p>
        </p:txBody>
      </p:sp>
      <p:sp>
        <p:nvSpPr>
          <p:cNvPr id="4" name="Pladsholder til slidenummer 3">
            <a:extLst>
              <a:ext uri="{FF2B5EF4-FFF2-40B4-BE49-F238E27FC236}">
                <a16:creationId xmlns:a16="http://schemas.microsoft.com/office/drawing/2014/main" id="{111E0D25-5EC3-06DD-F1BA-F3104E00EFCB}"/>
              </a:ext>
            </a:extLst>
          </p:cNvPr>
          <p:cNvSpPr>
            <a:spLocks noGrp="1"/>
          </p:cNvSpPr>
          <p:nvPr>
            <p:ph type="sldNum" sz="quarter" idx="10"/>
          </p:nvPr>
        </p:nvSpPr>
        <p:spPr/>
        <p:txBody>
          <a:bodyPr/>
          <a:lstStyle/>
          <a:p>
            <a:pPr rtl="0"/>
            <a:fld id="{8530193B-564F-4854-8A52-728F3FB19C85}" type="slidenum">
              <a:rPr lang="da-DK" smtClean="0"/>
              <a:t>7</a:t>
            </a:fld>
            <a:endParaRPr lang="da-DK"/>
          </a:p>
        </p:txBody>
      </p:sp>
    </p:spTree>
    <p:extLst>
      <p:ext uri="{BB962C8B-B14F-4D97-AF65-F5344CB8AC3E}">
        <p14:creationId xmlns:p14="http://schemas.microsoft.com/office/powerpoint/2010/main" val="3913422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a:p>
        </p:txBody>
      </p:sp>
      <p:sp>
        <p:nvSpPr>
          <p:cNvPr id="4" name="Pladsholder til slidenummer 3"/>
          <p:cNvSpPr>
            <a:spLocks noGrp="1"/>
          </p:cNvSpPr>
          <p:nvPr>
            <p:ph type="sldNum" sz="quarter" idx="10"/>
          </p:nvPr>
        </p:nvSpPr>
        <p:spPr/>
        <p:txBody>
          <a:bodyPr/>
          <a:lstStyle/>
          <a:p>
            <a:pPr rtl="0"/>
            <a:fld id="{8530193B-564F-4854-8A52-728F3FB19C85}" type="slidenum">
              <a:rPr lang="da-DK" smtClean="0"/>
              <a:t>8</a:t>
            </a:fld>
            <a:endParaRPr lang="da-DK"/>
          </a:p>
        </p:txBody>
      </p:sp>
    </p:spTree>
    <p:extLst>
      <p:ext uri="{BB962C8B-B14F-4D97-AF65-F5344CB8AC3E}">
        <p14:creationId xmlns:p14="http://schemas.microsoft.com/office/powerpoint/2010/main" val="1257640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slide">
    <p:bg>
      <p:bgPr>
        <a:solidFill>
          <a:schemeClr val="bg1">
            <a:lumMod val="95000"/>
          </a:schemeClr>
        </a:solidFill>
        <a:effectLst/>
      </p:bgPr>
    </p:bg>
    <p:spTree>
      <p:nvGrpSpPr>
        <p:cNvPr id="1" name=""/>
        <p:cNvGrpSpPr/>
        <p:nvPr/>
      </p:nvGrpSpPr>
      <p:grpSpPr>
        <a:xfrm>
          <a:off x="0" y="0"/>
          <a:ext cx="0" cy="0"/>
          <a:chOff x="0" y="0"/>
          <a:chExt cx="0" cy="0"/>
        </a:xfrm>
      </p:grpSpPr>
      <p:sp>
        <p:nvSpPr>
          <p:cNvPr id="41" name="Pladsholder til billede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804025"/>
          </a:xfrm>
          <a:solidFill>
            <a:schemeClr val="bg1">
              <a:lumMod val="85000"/>
            </a:schemeClr>
          </a:solidFill>
        </p:spPr>
        <p:txBody>
          <a:bodyPr tIns="1728000" rtlCol="0" anchor="t"/>
          <a:lstStyle>
            <a:lvl1pPr marL="0" indent="0" algn="ctr">
              <a:buNone/>
              <a:defRPr sz="1200" i="1">
                <a:latin typeface="Times New Roman" panose="02020603050405020304" pitchFamily="18" charset="0"/>
                <a:cs typeface="Times New Roman" panose="02020603050405020304" pitchFamily="18" charset="0"/>
              </a:defRPr>
            </a:lvl1pPr>
          </a:lstStyle>
          <a:p>
            <a:pPr rtl="0"/>
            <a:r>
              <a:rPr lang="da-DK" noProof="0"/>
              <a:t>Indsæt eller træk og slip billedet her</a:t>
            </a:r>
          </a:p>
        </p:txBody>
      </p:sp>
      <p:sp>
        <p:nvSpPr>
          <p:cNvPr id="2" name="Titel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4700" b="1" spc="-300" dirty="0"/>
            </a:lvl1pPr>
          </a:lstStyle>
          <a:p>
            <a:pPr lvl="0" algn="r" rtl="0"/>
            <a:r>
              <a:rPr lang="da-DK" noProof="0"/>
              <a:t>Klik for at redigere præsentationstitlen</a:t>
            </a:r>
          </a:p>
        </p:txBody>
      </p:sp>
      <p:sp>
        <p:nvSpPr>
          <p:cNvPr id="3" name="Undertitel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rtl="0"/>
            <a:r>
              <a:rPr lang="da-DK" noProof="0"/>
              <a:t>Klik for at redigere undertiteltypografien i masteren</a:t>
            </a:r>
          </a:p>
        </p:txBody>
      </p:sp>
      <p:sp>
        <p:nvSpPr>
          <p:cNvPr id="13" name="Rektangel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14" name="Rektangel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15" name="Rektangel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8" name="Rektangel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o indho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da-DK" noProof="0"/>
              <a:t>Klik for at redigere titlen på siden</a:t>
            </a:r>
          </a:p>
        </p:txBody>
      </p:sp>
      <p:sp>
        <p:nvSpPr>
          <p:cNvPr id="7" name="Undertitel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Undertitel</a:t>
            </a:r>
          </a:p>
        </p:txBody>
      </p:sp>
      <p:sp>
        <p:nvSpPr>
          <p:cNvPr id="3" name="Pladsholder til indhold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6" name="Pladsholder til tekst 4">
            <a:extLst>
              <a:ext uri="{FF2B5EF4-FFF2-40B4-BE49-F238E27FC236}">
                <a16:creationId xmlns:a16="http://schemas.microsoft.com/office/drawing/2014/main" id="{7867C73D-EE16-41D1-B7CE-A35C765E3B8D}"/>
              </a:ext>
            </a:extLst>
          </p:cNvPr>
          <p:cNvSpPr>
            <a:spLocks noGrp="1"/>
          </p:cNvSpPr>
          <p:nvPr>
            <p:ph type="body" sz="quarter" idx="12" hasCustomPrompt="1"/>
          </p:nvPr>
        </p:nvSpPr>
        <p:spPr>
          <a:xfrm>
            <a:off x="6299887" y="1511250"/>
            <a:ext cx="5472113" cy="4680000"/>
          </a:xfrm>
        </p:spPr>
        <p:txBody>
          <a:bodyPr rtlCol="0"/>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4" name="Pladsholder til sidefod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da-DK" noProof="0"/>
              <a:t>Tilføj en sidefod</a:t>
            </a:r>
          </a:p>
        </p:txBody>
      </p:sp>
      <p:sp>
        <p:nvSpPr>
          <p:cNvPr id="5" name="Pladsholder til slidenumm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rtlCol="0"/>
          <a:lstStyle/>
          <a:p>
            <a:pPr rtl="0"/>
            <a:fld id="{19B51A1E-902D-48AF-9020-955120F399B6}" type="slidenum">
              <a:rPr lang="da-DK" noProof="0" smtClean="0"/>
              <a:pPr rtl="0"/>
              <a:t>‹nr.›</a:t>
            </a:fld>
            <a:endParaRPr lang="da-DK" noProof="0"/>
          </a:p>
        </p:txBody>
      </p:sp>
    </p:spTree>
    <p:extLst>
      <p:ext uri="{BB962C8B-B14F-4D97-AF65-F5344CB8AC3E}">
        <p14:creationId xmlns:p14="http://schemas.microsoft.com/office/powerpoint/2010/main" val="891552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kolonn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da-DK" noProof="0"/>
              <a:t>Klik for at redigere titlen på siden</a:t>
            </a:r>
          </a:p>
        </p:txBody>
      </p:sp>
      <p:sp>
        <p:nvSpPr>
          <p:cNvPr id="9" name="Undertitel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Undertitel</a:t>
            </a:r>
          </a:p>
        </p:txBody>
      </p:sp>
      <p:sp>
        <p:nvSpPr>
          <p:cNvPr id="3" name="Pladsholder til indhold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5" name="Pladsholder til tekst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4301550" y="1511476"/>
            <a:ext cx="3600450" cy="4679249"/>
          </a:xfrm>
        </p:spPr>
        <p:txBody>
          <a:bodyPr rtlCol="0"/>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11" name="Pladsholder til tekst 5">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8171550" y="1511475"/>
            <a:ext cx="3600450" cy="4679250"/>
          </a:xfrm>
        </p:spPr>
        <p:txBody>
          <a:bodyPr rtlCol="0"/>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4" name="Pladsholder til sidefod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da-DK" noProof="0"/>
              <a:t>Tilføj en sidefod</a:t>
            </a:r>
          </a:p>
        </p:txBody>
      </p:sp>
      <p:sp>
        <p:nvSpPr>
          <p:cNvPr id="6" name="Pladsholder til slidenumm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da-DK" noProof="0" smtClean="0"/>
              <a:pPr rtl="0"/>
              <a:t>‹nr.›</a:t>
            </a:fld>
            <a:endParaRPr lang="da-DK" noProof="0"/>
          </a:p>
        </p:txBody>
      </p:sp>
    </p:spTree>
    <p:extLst>
      <p:ext uri="{BB962C8B-B14F-4D97-AF65-F5344CB8AC3E}">
        <p14:creationId xmlns:p14="http://schemas.microsoft.com/office/powerpoint/2010/main" val="2654388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kolonn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da-DK" noProof="0"/>
              <a:t>Klik for at redigere titlen på siden</a:t>
            </a:r>
          </a:p>
        </p:txBody>
      </p:sp>
      <p:sp>
        <p:nvSpPr>
          <p:cNvPr id="10" name="Undertitel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Undertitel</a:t>
            </a:r>
          </a:p>
        </p:txBody>
      </p:sp>
      <p:sp>
        <p:nvSpPr>
          <p:cNvPr id="3" name="Pladsholder til indhold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5" name="Pladsholder til tekst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726412" y="1512000"/>
            <a:ext cx="2160588" cy="4679250"/>
          </a:xfrm>
        </p:spPr>
        <p:txBody>
          <a:bodyPr rtlCol="0"/>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13" name="Pladsholder til tekst 5">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5021412" y="1512000"/>
            <a:ext cx="2160588" cy="4679250"/>
          </a:xfrm>
        </p:spPr>
        <p:txBody>
          <a:bodyPr rtlCol="0"/>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15" name="Pladsholder til tekst 6">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7316412" y="1507535"/>
            <a:ext cx="2160588" cy="4679250"/>
          </a:xfrm>
        </p:spPr>
        <p:txBody>
          <a:bodyPr rtlCol="0"/>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17" name="Pladsholder til tekst 7">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9611412" y="1507535"/>
            <a:ext cx="2160588" cy="4683715"/>
          </a:xfrm>
        </p:spPr>
        <p:txBody>
          <a:bodyPr rtlCol="0"/>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4" name="Pladsholder til sidefod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da-DK" noProof="0"/>
              <a:t>Tilføj en sidefod</a:t>
            </a:r>
          </a:p>
        </p:txBody>
      </p:sp>
      <p:sp>
        <p:nvSpPr>
          <p:cNvPr id="6" name="Pladsholder til slidenumm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rtlCol="0"/>
          <a:lstStyle/>
          <a:p>
            <a:pPr rtl="0"/>
            <a:fld id="{19B51A1E-902D-48AF-9020-955120F399B6}" type="slidenum">
              <a:rPr lang="da-DK" noProof="0" smtClean="0"/>
              <a:pPr rtl="0"/>
              <a:t>‹nr.›</a:t>
            </a:fld>
            <a:endParaRPr lang="da-DK" noProof="0"/>
          </a:p>
        </p:txBody>
      </p:sp>
    </p:spTree>
    <p:extLst>
      <p:ext uri="{BB962C8B-B14F-4D97-AF65-F5344CB8AC3E}">
        <p14:creationId xmlns:p14="http://schemas.microsoft.com/office/powerpoint/2010/main" val="974837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Ku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da-DK" noProof="0"/>
              <a:t>Klik for at redigere titlen på siden</a:t>
            </a:r>
          </a:p>
        </p:txBody>
      </p:sp>
      <p:sp>
        <p:nvSpPr>
          <p:cNvPr id="5" name="Undertitel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Undertitel</a:t>
            </a:r>
          </a:p>
        </p:txBody>
      </p:sp>
      <p:sp>
        <p:nvSpPr>
          <p:cNvPr id="3" name="Pladsholder til sidefod 2">
            <a:extLst>
              <a:ext uri="{FF2B5EF4-FFF2-40B4-BE49-F238E27FC236}">
                <a16:creationId xmlns:a16="http://schemas.microsoft.com/office/drawing/2014/main" id="{08CCB8C2-B6A2-4C69-8D3A-57420A034BA4}"/>
              </a:ext>
            </a:extLst>
          </p:cNvPr>
          <p:cNvSpPr>
            <a:spLocks noGrp="1"/>
          </p:cNvSpPr>
          <p:nvPr>
            <p:ph type="ftr" sz="quarter" idx="12"/>
          </p:nvPr>
        </p:nvSpPr>
        <p:spPr/>
        <p:txBody>
          <a:bodyPr rtlCol="0"/>
          <a:lstStyle/>
          <a:p>
            <a:pPr rtl="0"/>
            <a:r>
              <a:rPr lang="da-DK" noProof="0"/>
              <a:t>Tilføj en sidefod</a:t>
            </a:r>
          </a:p>
        </p:txBody>
      </p:sp>
      <p:sp>
        <p:nvSpPr>
          <p:cNvPr id="4" name="Pladsholder til slidenummer 3">
            <a:extLst>
              <a:ext uri="{FF2B5EF4-FFF2-40B4-BE49-F238E27FC236}">
                <a16:creationId xmlns:a16="http://schemas.microsoft.com/office/drawing/2014/main" id="{853CF994-8B2C-443F-B695-7378DD360DAA}"/>
              </a:ext>
            </a:extLst>
          </p:cNvPr>
          <p:cNvSpPr>
            <a:spLocks noGrp="1"/>
          </p:cNvSpPr>
          <p:nvPr>
            <p:ph type="sldNum" sz="quarter" idx="33"/>
          </p:nvPr>
        </p:nvSpPr>
        <p:spPr/>
        <p:txBody>
          <a:bodyPr rtlCol="0"/>
          <a:lstStyle/>
          <a:p>
            <a:pPr rtl="0"/>
            <a:fld id="{19B51A1E-902D-48AF-9020-955120F399B6}" type="slidenum">
              <a:rPr lang="da-DK" noProof="0" smtClean="0"/>
              <a:pPr rtl="0"/>
              <a:t>‹nr.›</a:t>
            </a:fld>
            <a:endParaRPr lang="da-DK" noProof="0"/>
          </a:p>
        </p:txBody>
      </p:sp>
    </p:spTree>
    <p:extLst>
      <p:ext uri="{BB962C8B-B14F-4D97-AF65-F5344CB8AC3E}">
        <p14:creationId xmlns:p14="http://schemas.microsoft.com/office/powerpoint/2010/main" val="15058552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om">
    <p:spTree>
      <p:nvGrpSpPr>
        <p:cNvPr id="1" name=""/>
        <p:cNvGrpSpPr/>
        <p:nvPr/>
      </p:nvGrpSpPr>
      <p:grpSpPr>
        <a:xfrm>
          <a:off x="0" y="0"/>
          <a:ext cx="0" cy="0"/>
          <a:chOff x="0" y="0"/>
          <a:chExt cx="0" cy="0"/>
        </a:xfrm>
      </p:grpSpPr>
      <p:sp>
        <p:nvSpPr>
          <p:cNvPr id="2" name="Pladsholder til sidefod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da-DK"/>
              <a:t>Tilføj en sidefod</a:t>
            </a:r>
            <a:endParaRPr lang="da-DK" dirty="0"/>
          </a:p>
        </p:txBody>
      </p:sp>
      <p:sp>
        <p:nvSpPr>
          <p:cNvPr id="3" name="Pladsholder til slidenumm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rtlCol="0"/>
          <a:lstStyle/>
          <a:p>
            <a:pPr rtl="0"/>
            <a:fld id="{19B51A1E-902D-48AF-9020-955120F399B6}" type="slidenum">
              <a:rPr lang="da-DK" smtClean="0"/>
              <a:pPr rtl="0"/>
              <a:t>‹nr.›</a:t>
            </a:fld>
            <a:endParaRPr lang="da-DK" dirty="0"/>
          </a:p>
        </p:txBody>
      </p:sp>
      <p:sp>
        <p:nvSpPr>
          <p:cNvPr id="4" name="Titel 3">
            <a:extLst>
              <a:ext uri="{FF2B5EF4-FFF2-40B4-BE49-F238E27FC236}">
                <a16:creationId xmlns:a16="http://schemas.microsoft.com/office/drawing/2014/main" id="{90694D9D-C633-4D52-965E-E5BBD9883037}"/>
              </a:ext>
            </a:extLst>
          </p:cNvPr>
          <p:cNvSpPr>
            <a:spLocks noGrp="1"/>
          </p:cNvSpPr>
          <p:nvPr>
            <p:ph type="title" hasCustomPrompt="1"/>
          </p:nvPr>
        </p:nvSpPr>
        <p:spPr/>
        <p:txBody>
          <a:bodyPr rtlCol="0"/>
          <a:lstStyle/>
          <a:p>
            <a:pPr rtl="0"/>
            <a:r>
              <a:rPr lang="da-DK"/>
              <a:t>Klik for at redigere titeltypografier i master</a:t>
            </a:r>
            <a:endParaRPr lang="da-DK" dirty="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opdeling 1">
    <p:bg>
      <p:bgPr>
        <a:solidFill>
          <a:schemeClr val="bg1">
            <a:lumMod val="95000"/>
          </a:schemeClr>
        </a:solidFill>
        <a:effectLst/>
      </p:bgPr>
    </p:bg>
    <p:spTree>
      <p:nvGrpSpPr>
        <p:cNvPr id="1" name=""/>
        <p:cNvGrpSpPr/>
        <p:nvPr/>
      </p:nvGrpSpPr>
      <p:grpSpPr>
        <a:xfrm>
          <a:off x="0" y="0"/>
          <a:ext cx="0" cy="0"/>
          <a:chOff x="0" y="0"/>
          <a:chExt cx="0" cy="0"/>
        </a:xfrm>
      </p:grpSpPr>
      <p:sp>
        <p:nvSpPr>
          <p:cNvPr id="41" name="Pladsholder til billede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371351"/>
          </a:xfrm>
          <a:solidFill>
            <a:schemeClr val="bg1">
              <a:lumMod val="8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da-DK" noProof="0"/>
              <a:t>Indsæt eller træk og slip </a:t>
            </a:r>
            <a:br>
              <a:rPr lang="da-DK" noProof="0"/>
            </a:br>
            <a:r>
              <a:rPr lang="da-DK" noProof="0"/>
              <a:t>billedet her</a:t>
            </a:r>
          </a:p>
        </p:txBody>
      </p:sp>
      <p:sp>
        <p:nvSpPr>
          <p:cNvPr id="2" name="Titel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235700" y="2204792"/>
            <a:ext cx="5956300" cy="1944000"/>
          </a:xfrm>
          <a:solidFill>
            <a:schemeClr val="bg1"/>
          </a:solidFill>
        </p:spPr>
        <p:txBody>
          <a:bodyPr vert="horz" lIns="180000" tIns="180000" rIns="252000" bIns="180000" rtlCol="0" anchor="t">
            <a:noAutofit/>
          </a:bodyPr>
          <a:lstStyle>
            <a:lvl1pPr algn="r">
              <a:defRPr lang="en-ZA" sz="5700" b="1" spc="-300" dirty="0"/>
            </a:lvl1pPr>
          </a:lstStyle>
          <a:p>
            <a:pPr lvl="0" algn="r" rtl="0"/>
            <a:r>
              <a:rPr lang="da-DK" noProof="0" dirty="0"/>
              <a:t>Klik for at redigere sektionsopdelingen</a:t>
            </a:r>
          </a:p>
        </p:txBody>
      </p:sp>
      <p:sp>
        <p:nvSpPr>
          <p:cNvPr id="7" name="Undertitel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6235700" y="4148860"/>
            <a:ext cx="5956300" cy="1100565"/>
          </a:xfrm>
          <a:solidFill>
            <a:schemeClr val="tx1">
              <a:alpha val="80000"/>
            </a:schemeClr>
          </a:solidFill>
        </p:spPr>
        <p:txBody>
          <a:bodyPr lIns="180000" tIns="180000" rIns="252000" bIns="180000" rtlCol="0"/>
          <a:lstStyle>
            <a:lvl1pPr marL="0" indent="0" algn="r">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rtl="0"/>
            <a:r>
              <a:rPr lang="da-DK" noProof="0"/>
              <a:t>Klik for at redigere undertiteltypografien i masteren</a:t>
            </a:r>
          </a:p>
        </p:txBody>
      </p:sp>
      <p:sp>
        <p:nvSpPr>
          <p:cNvPr id="4" name="Pladsholder til sidefod 3">
            <a:extLst>
              <a:ext uri="{FF2B5EF4-FFF2-40B4-BE49-F238E27FC236}">
                <a16:creationId xmlns:a16="http://schemas.microsoft.com/office/drawing/2014/main" id="{6816FE98-6A12-44EC-8485-8B5EFABDF9B2}"/>
              </a:ext>
            </a:extLst>
          </p:cNvPr>
          <p:cNvSpPr>
            <a:spLocks noGrp="1"/>
          </p:cNvSpPr>
          <p:nvPr>
            <p:ph type="ftr" sz="quarter" idx="11"/>
          </p:nvPr>
        </p:nvSpPr>
        <p:spPr/>
        <p:txBody>
          <a:bodyPr rtlCol="0"/>
          <a:lstStyle/>
          <a:p>
            <a:pPr rtl="0"/>
            <a:r>
              <a:rPr lang="da-DK" noProof="0"/>
              <a:t>Tilføj en sidefod</a:t>
            </a:r>
          </a:p>
        </p:txBody>
      </p:sp>
      <p:sp>
        <p:nvSpPr>
          <p:cNvPr id="8" name="Rektangel 7">
            <a:extLst>
              <a:ext uri="{FF2B5EF4-FFF2-40B4-BE49-F238E27FC236}">
                <a16:creationId xmlns:a16="http://schemas.microsoft.com/office/drawing/2014/main" id="{51DD44D8-4A8F-4693-B90A-166855B29D25}"/>
              </a:ext>
            </a:extLst>
          </p:cNvPr>
          <p:cNvSpPr/>
          <p:nvPr userDrawn="1"/>
        </p:nvSpPr>
        <p:spPr>
          <a:xfrm>
            <a:off x="9780588" y="524778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13" name="Rektangel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14" name="Rektangel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15" name="Rektangel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5" name="Pladsholder til slidenumm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rtlCol="0"/>
          <a:lstStyle/>
          <a:p>
            <a:pPr rtl="0"/>
            <a:fld id="{19B51A1E-902D-48AF-9020-955120F399B6}" type="slidenum">
              <a:rPr lang="da-DK" noProof="0" smtClean="0"/>
              <a:pPr rtl="0"/>
              <a:t>‹nr.›</a:t>
            </a:fld>
            <a:endParaRPr lang="da-DK" noProof="0" dirty="0"/>
          </a:p>
        </p:txBody>
      </p:sp>
    </p:spTree>
    <p:extLst>
      <p:ext uri="{BB962C8B-B14F-4D97-AF65-F5344CB8AC3E}">
        <p14:creationId xmlns:p14="http://schemas.microsoft.com/office/powerpoint/2010/main" val="2437159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lideopdeling 2">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1" name="Pladsholder til billede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2411412" y="0"/>
            <a:ext cx="9780588" cy="6371351"/>
          </a:xfrm>
          <a:solidFill>
            <a:schemeClr val="bg1">
              <a:lumMod val="8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da-DK" noProof="0"/>
              <a:t>Indsæt eller træk og slip </a:t>
            </a:r>
            <a:br>
              <a:rPr lang="da-DK" noProof="0"/>
            </a:br>
            <a:r>
              <a:rPr lang="da-DK" noProof="0"/>
              <a:t>billedet her</a:t>
            </a:r>
          </a:p>
        </p:txBody>
      </p:sp>
      <p:sp>
        <p:nvSpPr>
          <p:cNvPr id="3" name="Titel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rtlCol="0"/>
          <a:lstStyle>
            <a:lvl1pPr>
              <a:defRPr sz="5700" b="1" spc="-300">
                <a:solidFill>
                  <a:schemeClr val="tx1">
                    <a:lumMod val="75000"/>
                    <a:lumOff val="25000"/>
                  </a:schemeClr>
                </a:solidFill>
                <a:latin typeface="+mj-lt"/>
              </a:defRPr>
            </a:lvl1pPr>
          </a:lstStyle>
          <a:p>
            <a:pPr rtl="0"/>
            <a:r>
              <a:rPr lang="da-DK" noProof="0"/>
              <a:t>Klik for at redigere sektionsopdelingen</a:t>
            </a:r>
          </a:p>
        </p:txBody>
      </p:sp>
      <p:sp>
        <p:nvSpPr>
          <p:cNvPr id="7" name="Undertitel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0" y="4110760"/>
            <a:ext cx="5956300" cy="1100565"/>
          </a:xfrm>
          <a:solidFill>
            <a:schemeClr val="tx1">
              <a:alpha val="80000"/>
            </a:schemeClr>
          </a:solidFill>
        </p:spPr>
        <p:txBody>
          <a:bodyPr lIns="252000" tIns="180000" rIns="180000" bIns="180000" rtlCol="0"/>
          <a:lstStyle>
            <a:lvl1pPr marL="0" indent="0" algn="l">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rtl="0"/>
            <a:r>
              <a:rPr lang="da-DK" noProof="0"/>
              <a:t>Klik for at redigere undertiteltypografien i masteren</a:t>
            </a:r>
          </a:p>
        </p:txBody>
      </p:sp>
      <p:sp>
        <p:nvSpPr>
          <p:cNvPr id="4" name="Pladsholder til sidefod 3">
            <a:extLst>
              <a:ext uri="{FF2B5EF4-FFF2-40B4-BE49-F238E27FC236}">
                <a16:creationId xmlns:a16="http://schemas.microsoft.com/office/drawing/2014/main" id="{6816FE98-6A12-44EC-8485-8B5EFABDF9B2}"/>
              </a:ext>
            </a:extLst>
          </p:cNvPr>
          <p:cNvSpPr>
            <a:spLocks noGrp="1"/>
          </p:cNvSpPr>
          <p:nvPr>
            <p:ph type="ftr" sz="quarter" idx="11"/>
          </p:nvPr>
        </p:nvSpPr>
        <p:spPr/>
        <p:txBody>
          <a:bodyPr rtlCol="0"/>
          <a:lstStyle/>
          <a:p>
            <a:pPr rtl="0"/>
            <a:r>
              <a:rPr lang="da-DK" noProof="0"/>
              <a:t>Tilføj en sidefod</a:t>
            </a:r>
          </a:p>
        </p:txBody>
      </p:sp>
      <p:sp>
        <p:nvSpPr>
          <p:cNvPr id="8" name="Rektangel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da-DK" noProof="0"/>
          </a:p>
        </p:txBody>
      </p:sp>
      <p:sp>
        <p:nvSpPr>
          <p:cNvPr id="13" name="Rektangel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14" name="Rektangel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15" name="Rektangel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5" name="Pladsholder til slidenumm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rtlCol="0"/>
          <a:lstStyle/>
          <a:p>
            <a:pPr rtl="0"/>
            <a:fld id="{19B51A1E-902D-48AF-9020-955120F399B6}" type="slidenum">
              <a:rPr lang="da-DK" noProof="0" smtClean="0"/>
              <a:pPr rtl="0"/>
              <a:t>‹nr.›</a:t>
            </a:fld>
            <a:endParaRPr lang="da-DK" noProof="0"/>
          </a:p>
        </p:txBody>
      </p:sp>
    </p:spTree>
    <p:extLst>
      <p:ext uri="{BB962C8B-B14F-4D97-AF65-F5344CB8AC3E}">
        <p14:creationId xmlns:p14="http://schemas.microsoft.com/office/powerpoint/2010/main" val="2282858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kst til billedlayout 1">
    <p:spTree>
      <p:nvGrpSpPr>
        <p:cNvPr id="1" name=""/>
        <p:cNvGrpSpPr/>
        <p:nvPr/>
      </p:nvGrpSpPr>
      <p:grpSpPr>
        <a:xfrm>
          <a:off x="0" y="0"/>
          <a:ext cx="0" cy="0"/>
          <a:chOff x="0" y="0"/>
          <a:chExt cx="0" cy="0"/>
        </a:xfrm>
      </p:grpSpPr>
      <p:sp>
        <p:nvSpPr>
          <p:cNvPr id="7" name="Pladsholder til billede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096000" y="-1"/>
            <a:ext cx="6096000" cy="6371351"/>
          </a:xfrm>
          <a:solidFill>
            <a:schemeClr val="bg1">
              <a:lumMod val="95000"/>
            </a:schemeClr>
          </a:solidFill>
        </p:spPr>
        <p:txBody>
          <a:bodyPr tIns="1584000" rtlCol="0" anchor="t"/>
          <a:lstStyle>
            <a:lvl1pPr marL="0" indent="0" algn="ctr">
              <a:buNone/>
              <a:defRPr sz="1200" i="1">
                <a:latin typeface="Times New Roman" panose="02020603050405020304" pitchFamily="18" charset="0"/>
                <a:cs typeface="Times New Roman" panose="02020603050405020304" pitchFamily="18" charset="0"/>
              </a:defRPr>
            </a:lvl1pPr>
          </a:lstStyle>
          <a:p>
            <a:pPr rtl="0"/>
            <a:r>
              <a:rPr lang="da-DK" noProof="0"/>
              <a:t>Indsæt eller træk og slip billedet</a:t>
            </a:r>
          </a:p>
        </p:txBody>
      </p:sp>
      <p:sp>
        <p:nvSpPr>
          <p:cNvPr id="2" name="Titel 1">
            <a:extLst>
              <a:ext uri="{FF2B5EF4-FFF2-40B4-BE49-F238E27FC236}">
                <a16:creationId xmlns:a16="http://schemas.microsoft.com/office/drawing/2014/main" id="{40EE479C-D1F6-4BAC-80D2-90EF74E3261A}"/>
              </a:ext>
            </a:extLst>
          </p:cNvPr>
          <p:cNvSpPr>
            <a:spLocks noGrp="1"/>
          </p:cNvSpPr>
          <p:nvPr>
            <p:ph type="title" hasCustomPrompt="1"/>
          </p:nvPr>
        </p:nvSpPr>
        <p:spPr>
          <a:xfrm>
            <a:off x="7111800" y="3802899"/>
            <a:ext cx="4648200" cy="985000"/>
          </a:xfrm>
          <a:solidFill>
            <a:schemeClr val="bg1"/>
          </a:solidFill>
        </p:spPr>
        <p:txBody>
          <a:bodyPr lIns="180000" tIns="180000" rIns="180000" bIns="180000" rtlCol="0"/>
          <a:lstStyle>
            <a:lvl1pPr algn="r">
              <a:defRPr sz="4200" b="1" spc="-300">
                <a:solidFill>
                  <a:schemeClr val="tx1">
                    <a:lumMod val="75000"/>
                    <a:lumOff val="25000"/>
                  </a:schemeClr>
                </a:solidFill>
              </a:defRPr>
            </a:lvl1pPr>
          </a:lstStyle>
          <a:p>
            <a:pPr rtl="0"/>
            <a:r>
              <a:rPr lang="da-DK" noProof="0"/>
              <a:t>Rediger titlen på siden</a:t>
            </a:r>
          </a:p>
        </p:txBody>
      </p:sp>
      <p:sp>
        <p:nvSpPr>
          <p:cNvPr id="10" name="Undertitel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7111800" y="4787900"/>
            <a:ext cx="4648200" cy="1162800"/>
          </a:xfrm>
          <a:solidFill>
            <a:schemeClr val="tx1">
              <a:alpha val="80000"/>
            </a:schemeClr>
          </a:solidFill>
        </p:spPr>
        <p:txBody>
          <a:bodyPr lIns="180000" tIns="180000" rIns="180000" bIns="180000" rtlCol="0"/>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Undertitel</a:t>
            </a:r>
          </a:p>
        </p:txBody>
      </p:sp>
      <p:sp>
        <p:nvSpPr>
          <p:cNvPr id="3" name="Pladsholder til indhold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2668686"/>
            <a:ext cx="5472000" cy="2999426"/>
          </a:xfrm>
        </p:spPr>
        <p:txBody>
          <a:bodyPr rtlCol="0"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4" name="Pladsholder til sidefod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da-DK" noProof="0"/>
              <a:t>Tilføj en sidefod</a:t>
            </a:r>
          </a:p>
        </p:txBody>
      </p:sp>
      <p:sp>
        <p:nvSpPr>
          <p:cNvPr id="5" name="Pladsholder til slidenumm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da-DK" noProof="0" smtClean="0"/>
              <a:pPr rtl="0"/>
              <a:t>‹nr.›</a:t>
            </a:fld>
            <a:endParaRPr lang="da-DK" noProof="0"/>
          </a:p>
        </p:txBody>
      </p:sp>
      <p:sp>
        <p:nvSpPr>
          <p:cNvPr id="8" name="Rektangel 7">
            <a:extLst>
              <a:ext uri="{FF2B5EF4-FFF2-40B4-BE49-F238E27FC236}">
                <a16:creationId xmlns:a16="http://schemas.microsoft.com/office/drawing/2014/main" id="{1508F53F-6AA2-4060-904A-BC90211DC043}"/>
              </a:ext>
            </a:extLst>
          </p:cNvPr>
          <p:cNvSpPr/>
          <p:nvPr userDrawn="1"/>
        </p:nvSpPr>
        <p:spPr>
          <a:xfrm>
            <a:off x="9348588" y="3700775"/>
            <a:ext cx="2411412" cy="1148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da-DK" noProof="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kst til billedlayout 2">
    <p:spTree>
      <p:nvGrpSpPr>
        <p:cNvPr id="1" name=""/>
        <p:cNvGrpSpPr/>
        <p:nvPr/>
      </p:nvGrpSpPr>
      <p:grpSpPr>
        <a:xfrm>
          <a:off x="0" y="0"/>
          <a:ext cx="0" cy="0"/>
          <a:chOff x="0" y="0"/>
          <a:chExt cx="0" cy="0"/>
        </a:xfrm>
      </p:grpSpPr>
      <p:sp>
        <p:nvSpPr>
          <p:cNvPr id="7" name="Pladsholder til billede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6096000" cy="6371351"/>
          </a:xfrm>
          <a:solidFill>
            <a:schemeClr val="bg1">
              <a:lumMod val="95000"/>
            </a:schemeClr>
          </a:solidFill>
        </p:spPr>
        <p:txBody>
          <a:bodyPr tIns="1584000" rtlCol="0" anchor="t"/>
          <a:lstStyle>
            <a:lvl1pPr marL="0" indent="0" algn="ctr">
              <a:buNone/>
              <a:defRPr sz="1200" i="1">
                <a:latin typeface="Times New Roman" panose="02020603050405020304" pitchFamily="18" charset="0"/>
                <a:cs typeface="Times New Roman" panose="02020603050405020304" pitchFamily="18" charset="0"/>
              </a:defRPr>
            </a:lvl1pPr>
          </a:lstStyle>
          <a:p>
            <a:pPr rtl="0"/>
            <a:r>
              <a:rPr lang="da-DK" noProof="0"/>
              <a:t>Indsæt eller træk og slip billedet</a:t>
            </a:r>
          </a:p>
        </p:txBody>
      </p:sp>
      <p:sp>
        <p:nvSpPr>
          <p:cNvPr id="2" name="Titel 1">
            <a:extLst>
              <a:ext uri="{FF2B5EF4-FFF2-40B4-BE49-F238E27FC236}">
                <a16:creationId xmlns:a16="http://schemas.microsoft.com/office/drawing/2014/main" id="{40EE479C-D1F6-4BAC-80D2-90EF74E3261A}"/>
              </a:ext>
            </a:extLst>
          </p:cNvPr>
          <p:cNvSpPr>
            <a:spLocks noGrp="1"/>
          </p:cNvSpPr>
          <p:nvPr>
            <p:ph type="title" hasCustomPrompt="1"/>
          </p:nvPr>
        </p:nvSpPr>
        <p:spPr>
          <a:xfrm>
            <a:off x="5118100" y="1869795"/>
            <a:ext cx="6641900" cy="1124345"/>
          </a:xfrm>
          <a:solidFill>
            <a:schemeClr val="bg1">
              <a:lumMod val="95000"/>
            </a:schemeClr>
          </a:solidFill>
        </p:spPr>
        <p:txBody>
          <a:bodyPr lIns="180000" tIns="180000" rIns="180000" bIns="180000" rtlCol="0"/>
          <a:lstStyle>
            <a:lvl1pPr algn="l">
              <a:defRPr sz="4200" b="1" spc="-300">
                <a:solidFill>
                  <a:schemeClr val="tx1">
                    <a:lumMod val="75000"/>
                    <a:lumOff val="25000"/>
                  </a:schemeClr>
                </a:solidFill>
              </a:defRPr>
            </a:lvl1pPr>
          </a:lstStyle>
          <a:p>
            <a:pPr rtl="0"/>
            <a:r>
              <a:rPr lang="da-DK" noProof="0"/>
              <a:t>Klik for at redigere titlen på siden</a:t>
            </a:r>
          </a:p>
        </p:txBody>
      </p:sp>
      <p:sp>
        <p:nvSpPr>
          <p:cNvPr id="10" name="Undertitel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5118334" y="2994141"/>
            <a:ext cx="6641626" cy="590155"/>
          </a:xfrm>
          <a:solidFill>
            <a:schemeClr val="tx1">
              <a:alpha val="80000"/>
            </a:schemeClr>
          </a:solidFill>
        </p:spPr>
        <p:txBody>
          <a:bodyPr lIns="180000" tIns="180000" rIns="180000" bIns="180000" rtlCol="0"/>
          <a:lstStyle>
            <a:lvl1pPr marL="0" indent="0" algn="l">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Undertitel</a:t>
            </a:r>
          </a:p>
        </p:txBody>
      </p:sp>
      <p:sp>
        <p:nvSpPr>
          <p:cNvPr id="3" name="Pladsholder til indhold 2">
            <a:extLst>
              <a:ext uri="{FF2B5EF4-FFF2-40B4-BE49-F238E27FC236}">
                <a16:creationId xmlns:a16="http://schemas.microsoft.com/office/drawing/2014/main" id="{A22238F2-C6EC-476F-8371-119AECBA5622}"/>
              </a:ext>
            </a:extLst>
          </p:cNvPr>
          <p:cNvSpPr>
            <a:spLocks noGrp="1"/>
          </p:cNvSpPr>
          <p:nvPr>
            <p:ph sz="half" idx="1" hasCustomPrompt="1"/>
          </p:nvPr>
        </p:nvSpPr>
        <p:spPr>
          <a:xfrm>
            <a:off x="6288000" y="3763648"/>
            <a:ext cx="5472000" cy="2428351"/>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4" name="Pladsholder til sidefod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da-DK" noProof="0"/>
              <a:t>Tilføj en sidefod</a:t>
            </a:r>
          </a:p>
        </p:txBody>
      </p:sp>
      <p:sp>
        <p:nvSpPr>
          <p:cNvPr id="5" name="Pladsholder til slidenumm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p>
            <a:pPr rtl="0"/>
            <a:fld id="{19B51A1E-902D-48AF-9020-955120F399B6}" type="slidenum">
              <a:rPr lang="da-DK" noProof="0" smtClean="0"/>
              <a:pPr rtl="0"/>
              <a:t>‹nr.›</a:t>
            </a:fld>
            <a:endParaRPr lang="da-DK" noProof="0"/>
          </a:p>
        </p:txBody>
      </p:sp>
      <p:sp>
        <p:nvSpPr>
          <p:cNvPr id="8" name="Rektangel 7">
            <a:extLst>
              <a:ext uri="{FF2B5EF4-FFF2-40B4-BE49-F238E27FC236}">
                <a16:creationId xmlns:a16="http://schemas.microsoft.com/office/drawing/2014/main" id="{FA5285E0-8F27-49C4-AADF-92A3B72D41FD}"/>
              </a:ext>
            </a:extLst>
          </p:cNvPr>
          <p:cNvSpPr/>
          <p:nvPr userDrawn="1"/>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da-DK" noProof="0"/>
          </a:p>
        </p:txBody>
      </p:sp>
    </p:spTree>
    <p:extLst>
      <p:ext uri="{BB962C8B-B14F-4D97-AF65-F5344CB8AC3E}">
        <p14:creationId xmlns:p14="http://schemas.microsoft.com/office/powerpoint/2010/main" val="38438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ammenlign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da-DK" noProof="0"/>
              <a:t>Klik for at redigere titlen på siden</a:t>
            </a:r>
          </a:p>
        </p:txBody>
      </p:sp>
      <p:sp>
        <p:nvSpPr>
          <p:cNvPr id="9" name="Undertitel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Undertitel</a:t>
            </a:r>
          </a:p>
        </p:txBody>
      </p:sp>
      <p:sp>
        <p:nvSpPr>
          <p:cNvPr id="3" name="Sammenligning – Pladsholder til venstre 1">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515834"/>
            <a:ext cx="5472000" cy="360000"/>
          </a:xfrm>
        </p:spPr>
        <p:txBody>
          <a:bodyPr rtlCol="0"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a-DK" noProof="0"/>
              <a:t>Rediger teksttypografier i master</a:t>
            </a:r>
          </a:p>
        </p:txBody>
      </p:sp>
      <p:sp>
        <p:nvSpPr>
          <p:cNvPr id="4" name="Pladsholder til indhold 2">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2023668"/>
            <a:ext cx="5472000" cy="4168332"/>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12" name="Sammenligning – Pladsholder til venstre 2">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6300000" y="1516359"/>
            <a:ext cx="5472000" cy="358775"/>
          </a:xfrm>
        </p:spPr>
        <p:txBody>
          <a:bodyPr rtlCol="0"/>
          <a:lstStyle>
            <a:lvl1pPr marL="0" indent="0">
              <a:buNone/>
              <a:defRPr sz="2400" b="1"/>
            </a:lvl1pPr>
          </a:lstStyle>
          <a:p>
            <a:pPr lvl="0" rtl="0"/>
            <a:r>
              <a:rPr lang="da-DK" noProof="0"/>
              <a:t>Rediger teksttypografier i master</a:t>
            </a:r>
          </a:p>
        </p:txBody>
      </p:sp>
      <p:sp>
        <p:nvSpPr>
          <p:cNvPr id="8" name="Pladsholder til tekst 4">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6299887" y="2020359"/>
            <a:ext cx="5472113" cy="4170891"/>
          </a:xfrm>
        </p:spPr>
        <p:txBody>
          <a:bodyPr rtlCol="0"/>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5" name="Pladsholder til sidefod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da-DK" noProof="0"/>
              <a:t>Tilføj en sidefod</a:t>
            </a:r>
          </a:p>
        </p:txBody>
      </p:sp>
      <p:sp>
        <p:nvSpPr>
          <p:cNvPr id="6" name="Pladsholder til slidenumm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rtlCol="0"/>
          <a:lstStyle/>
          <a:p>
            <a:pPr rtl="0"/>
            <a:fld id="{19B51A1E-902D-48AF-9020-955120F399B6}" type="slidenum">
              <a:rPr lang="da-DK" noProof="0" smtClean="0"/>
              <a:pPr rtl="0"/>
              <a:t>‹nr.›</a:t>
            </a:fld>
            <a:endParaRPr lang="da-DK" noProof="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tort billede">
    <p:spTree>
      <p:nvGrpSpPr>
        <p:cNvPr id="1" name=""/>
        <p:cNvGrpSpPr/>
        <p:nvPr/>
      </p:nvGrpSpPr>
      <p:grpSpPr>
        <a:xfrm>
          <a:off x="0" y="0"/>
          <a:ext cx="0" cy="0"/>
          <a:chOff x="0" y="0"/>
          <a:chExt cx="0" cy="0"/>
        </a:xfrm>
      </p:grpSpPr>
      <p:sp>
        <p:nvSpPr>
          <p:cNvPr id="7" name="Pladsholder til billede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12192000" cy="6371350"/>
          </a:xfrm>
          <a:solidFill>
            <a:schemeClr val="bg1">
              <a:lumMod val="8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da-DK" noProof="0"/>
              <a:t>Indsæt eller træk og slip billedet</a:t>
            </a:r>
          </a:p>
        </p:txBody>
      </p:sp>
      <p:sp>
        <p:nvSpPr>
          <p:cNvPr id="3" name="Pladsholder til indhold 2">
            <a:extLst>
              <a:ext uri="{FF2B5EF4-FFF2-40B4-BE49-F238E27FC236}">
                <a16:creationId xmlns:a16="http://schemas.microsoft.com/office/drawing/2014/main" id="{A22238F2-C6EC-476F-8371-119AECBA5622}"/>
              </a:ext>
            </a:extLst>
          </p:cNvPr>
          <p:cNvSpPr>
            <a:spLocks noGrp="1"/>
          </p:cNvSpPr>
          <p:nvPr>
            <p:ph sz="half" idx="1" hasCustomPrompt="1"/>
          </p:nvPr>
        </p:nvSpPr>
        <p:spPr>
          <a:xfrm>
            <a:off x="6096000" y="5359400"/>
            <a:ext cx="5664000" cy="565899"/>
          </a:xfrm>
          <a:solidFill>
            <a:schemeClr val="tx1"/>
          </a:solidFill>
        </p:spPr>
        <p:txBody>
          <a:bodyPr lIns="180000" tIns="180000" rIns="180000" bIns="180000" rtlCol="0" anchor="ctr"/>
          <a:lstStyle>
            <a:lvl1pPr marL="0" indent="0" algn="r">
              <a:buNone/>
              <a:defRPr>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da-DK" noProof="0"/>
              <a:t>Angiv billedtekst</a:t>
            </a:r>
          </a:p>
        </p:txBody>
      </p:sp>
      <p:sp>
        <p:nvSpPr>
          <p:cNvPr id="4" name="Pladsholder til sidefod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da-DK" noProof="0"/>
              <a:t>Tilføj en sidefod</a:t>
            </a:r>
          </a:p>
        </p:txBody>
      </p:sp>
      <p:sp>
        <p:nvSpPr>
          <p:cNvPr id="2" name="Pladsholder til slidenumm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rtlCol="0"/>
          <a:lstStyle/>
          <a:p>
            <a:pPr rtl="0"/>
            <a:fld id="{19B51A1E-902D-48AF-9020-955120F399B6}" type="slidenum">
              <a:rPr lang="da-DK" noProof="0" smtClean="0"/>
              <a:pPr rtl="0"/>
              <a:t>‹nr.›</a:t>
            </a:fld>
            <a:endParaRPr lang="da-DK" noProof="0"/>
          </a:p>
        </p:txBody>
      </p:sp>
      <p:sp>
        <p:nvSpPr>
          <p:cNvPr id="5" name="Titel 4">
            <a:extLst>
              <a:ext uri="{FF2B5EF4-FFF2-40B4-BE49-F238E27FC236}">
                <a16:creationId xmlns:a16="http://schemas.microsoft.com/office/drawing/2014/main" id="{7F8E7C83-06D7-4C5B-85B7-0E5713B4FAB3}"/>
              </a:ext>
            </a:extLst>
          </p:cNvPr>
          <p:cNvSpPr>
            <a:spLocks noGrp="1"/>
          </p:cNvSpPr>
          <p:nvPr>
            <p:ph type="title" hasCustomPrompt="1"/>
          </p:nvPr>
        </p:nvSpPr>
        <p:spPr/>
        <p:txBody>
          <a:bodyPr rtlCol="0"/>
          <a:lstStyle/>
          <a:p>
            <a:pPr rtl="0"/>
            <a:r>
              <a:rPr lang="da-DK" noProof="0"/>
              <a:t>Klik for at redigere titeltypografier i master</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k">
    <p:bg>
      <p:bgPr>
        <a:solidFill>
          <a:schemeClr val="bg1">
            <a:lumMod val="95000"/>
          </a:schemeClr>
        </a:solidFill>
        <a:effectLst/>
      </p:bgPr>
    </p:bg>
    <p:spTree>
      <p:nvGrpSpPr>
        <p:cNvPr id="1" name=""/>
        <p:cNvGrpSpPr/>
        <p:nvPr/>
      </p:nvGrpSpPr>
      <p:grpSpPr>
        <a:xfrm>
          <a:off x="0" y="0"/>
          <a:ext cx="0" cy="0"/>
          <a:chOff x="0" y="0"/>
          <a:chExt cx="0" cy="0"/>
        </a:xfrm>
      </p:grpSpPr>
      <p:sp>
        <p:nvSpPr>
          <p:cNvPr id="41" name="Pladsholder til billede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102" cy="6804025"/>
          </a:xfrm>
          <a:solidFill>
            <a:schemeClr val="bg1">
              <a:lumMod val="85000"/>
            </a:schemeClr>
          </a:solidFill>
        </p:spPr>
        <p:txBody>
          <a:bodyPr tIns="0"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da-DK" noProof="0"/>
              <a:t>Indsæt eller træk og slip billedet her</a:t>
            </a:r>
          </a:p>
        </p:txBody>
      </p:sp>
      <p:sp>
        <p:nvSpPr>
          <p:cNvPr id="2" name="Titel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8458200" y="2798354"/>
            <a:ext cx="3733800" cy="1013684"/>
          </a:xfrm>
          <a:solidFill>
            <a:schemeClr val="bg1"/>
          </a:solidFill>
        </p:spPr>
        <p:txBody>
          <a:bodyPr vert="horz" lIns="180000" tIns="180000" rIns="252000" bIns="180000" rtlCol="0" anchor="t">
            <a:noAutofit/>
          </a:bodyPr>
          <a:lstStyle>
            <a:lvl1pPr algn="r">
              <a:defRPr lang="en-ZA" sz="6000" b="1" spc="-300" dirty="0"/>
            </a:lvl1pPr>
          </a:lstStyle>
          <a:p>
            <a:pPr lvl="0" algn="r" rtl="0"/>
            <a:r>
              <a:rPr lang="da-DK" noProof="0"/>
              <a:t>Tak</a:t>
            </a:r>
          </a:p>
        </p:txBody>
      </p:sp>
      <p:sp>
        <p:nvSpPr>
          <p:cNvPr id="9" name="Pladsholder til tekst 5">
            <a:extLst>
              <a:ext uri="{FF2B5EF4-FFF2-40B4-BE49-F238E27FC236}">
                <a16:creationId xmlns:a16="http://schemas.microsoft.com/office/drawing/2014/main" id="{52FA7FC9-E40E-4144-84E4-34E3722E9A6D}"/>
              </a:ext>
            </a:extLst>
          </p:cNvPr>
          <p:cNvSpPr>
            <a:spLocks noGrp="1"/>
          </p:cNvSpPr>
          <p:nvPr>
            <p:ph type="body" sz="quarter" idx="15" hasCustomPrompt="1"/>
          </p:nvPr>
        </p:nvSpPr>
        <p:spPr>
          <a:xfrm>
            <a:off x="8458200" y="3957705"/>
            <a:ext cx="2910342" cy="316800"/>
          </a:xfrm>
          <a:solidFill>
            <a:schemeClr val="tx1">
              <a:lumMod val="75000"/>
              <a:lumOff val="25000"/>
            </a:schemeClr>
          </a:solidFill>
        </p:spPr>
        <p:txBody>
          <a:bodyPr rIns="72000" rtlCol="0" anchor="ctr"/>
          <a:lstStyle>
            <a:lvl1pPr marL="0" indent="0" algn="r">
              <a:buNone/>
              <a:defRPr sz="14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Fulde navn</a:t>
            </a:r>
          </a:p>
        </p:txBody>
      </p:sp>
      <p:sp>
        <p:nvSpPr>
          <p:cNvPr id="10" name="Pladsholder til tekst 6">
            <a:extLst>
              <a:ext uri="{FF2B5EF4-FFF2-40B4-BE49-F238E27FC236}">
                <a16:creationId xmlns:a16="http://schemas.microsoft.com/office/drawing/2014/main" id="{97289182-4FE6-4A18-9775-4588D5801CF6}"/>
              </a:ext>
            </a:extLst>
          </p:cNvPr>
          <p:cNvSpPr>
            <a:spLocks noGrp="1"/>
          </p:cNvSpPr>
          <p:nvPr>
            <p:ph type="body" sz="quarter" idx="16" hasCustomPrompt="1"/>
          </p:nvPr>
        </p:nvSpPr>
        <p:spPr>
          <a:xfrm>
            <a:off x="8458200" y="4306722"/>
            <a:ext cx="2910342" cy="316800"/>
          </a:xfrm>
          <a:solidFill>
            <a:schemeClr val="tx1">
              <a:lumMod val="75000"/>
              <a:lumOff val="25000"/>
            </a:schemeClr>
          </a:solidFill>
        </p:spPr>
        <p:txBody>
          <a:bodyPr rIns="72000" rtlCol="0" anchor="ctr"/>
          <a:lstStyle>
            <a:lvl1pPr marL="0" indent="0" algn="r">
              <a:buNone/>
              <a:defRPr sz="14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Telefonnummer</a:t>
            </a:r>
          </a:p>
        </p:txBody>
      </p:sp>
      <p:sp>
        <p:nvSpPr>
          <p:cNvPr id="11" name="Pladsholder til tekst 7">
            <a:extLst>
              <a:ext uri="{FF2B5EF4-FFF2-40B4-BE49-F238E27FC236}">
                <a16:creationId xmlns:a16="http://schemas.microsoft.com/office/drawing/2014/main" id="{BD4E94C7-6CAF-4FEE-9E02-D3D3A2AC5EAF}"/>
              </a:ext>
            </a:extLst>
          </p:cNvPr>
          <p:cNvSpPr>
            <a:spLocks noGrp="1"/>
          </p:cNvSpPr>
          <p:nvPr>
            <p:ph type="body" sz="quarter" idx="17" hasCustomPrompt="1"/>
          </p:nvPr>
        </p:nvSpPr>
        <p:spPr>
          <a:xfrm>
            <a:off x="8458200" y="4655739"/>
            <a:ext cx="2910342" cy="316800"/>
          </a:xfrm>
          <a:solidFill>
            <a:schemeClr val="tx1">
              <a:lumMod val="75000"/>
              <a:lumOff val="25000"/>
            </a:schemeClr>
          </a:solidFill>
        </p:spPr>
        <p:txBody>
          <a:bodyPr rIns="72000" rtlCol="0" anchor="ctr"/>
          <a:lstStyle>
            <a:lvl1pPr marL="0" indent="0" algn="r">
              <a:buNone/>
              <a:defRPr sz="14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Mail eller kaldenavn på sociale medier</a:t>
            </a:r>
          </a:p>
        </p:txBody>
      </p:sp>
      <p:sp>
        <p:nvSpPr>
          <p:cNvPr id="12" name="Pladsholder til tekst 8">
            <a:extLst>
              <a:ext uri="{FF2B5EF4-FFF2-40B4-BE49-F238E27FC236}">
                <a16:creationId xmlns:a16="http://schemas.microsoft.com/office/drawing/2014/main" id="{0DE421A3-3C59-48FC-BC3B-007ADFBEB4FE}"/>
              </a:ext>
            </a:extLst>
          </p:cNvPr>
          <p:cNvSpPr>
            <a:spLocks noGrp="1"/>
          </p:cNvSpPr>
          <p:nvPr>
            <p:ph type="body" sz="quarter" idx="18" hasCustomPrompt="1"/>
          </p:nvPr>
        </p:nvSpPr>
        <p:spPr>
          <a:xfrm>
            <a:off x="8458200" y="5004756"/>
            <a:ext cx="2910342" cy="316800"/>
          </a:xfrm>
          <a:solidFill>
            <a:schemeClr val="tx1">
              <a:lumMod val="75000"/>
              <a:lumOff val="25000"/>
            </a:schemeClr>
          </a:solidFill>
        </p:spPr>
        <p:txBody>
          <a:bodyPr rIns="72000" rtlCol="0" anchor="ctr"/>
          <a:lstStyle>
            <a:lvl1pPr marL="0" indent="0" algn="r">
              <a:buNone/>
              <a:defRPr sz="14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Firmaets websted</a:t>
            </a:r>
          </a:p>
        </p:txBody>
      </p:sp>
      <p:sp>
        <p:nvSpPr>
          <p:cNvPr id="15" name="Rektangel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14" name="Rektangel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13" name="Rektangel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8" name="Rektangel 7">
            <a:extLst>
              <a:ext uri="{FF2B5EF4-FFF2-40B4-BE49-F238E27FC236}">
                <a16:creationId xmlns:a16="http://schemas.microsoft.com/office/drawing/2014/main" id="{51DD44D8-4A8F-4693-B90A-166855B29D25}"/>
              </a:ext>
            </a:extLst>
          </p:cNvPr>
          <p:cNvSpPr/>
          <p:nvPr userDrawn="1"/>
        </p:nvSpPr>
        <p:spPr>
          <a:xfrm>
            <a:off x="8458200" y="2685912"/>
            <a:ext cx="3733800"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5" name="Pladsholder til slidenummer 4">
            <a:extLst>
              <a:ext uri="{FF2B5EF4-FFF2-40B4-BE49-F238E27FC236}">
                <a16:creationId xmlns:a16="http://schemas.microsoft.com/office/drawing/2014/main" id="{222FB6A7-1E80-487C-93E6-DCAA8751EF21}"/>
              </a:ext>
            </a:extLst>
          </p:cNvPr>
          <p:cNvSpPr>
            <a:spLocks noGrp="1"/>
          </p:cNvSpPr>
          <p:nvPr>
            <p:ph type="sldNum" sz="quarter" idx="20"/>
          </p:nvPr>
        </p:nvSpPr>
        <p:spPr/>
        <p:txBody>
          <a:bodyPr rtlCol="0"/>
          <a:lstStyle/>
          <a:p>
            <a:pPr rtl="0"/>
            <a:fld id="{19B51A1E-902D-48AF-9020-955120F399B6}" type="slidenum">
              <a:rPr lang="da-DK" noProof="0" smtClean="0"/>
              <a:pPr rtl="0"/>
              <a:t>‹nr.›</a:t>
            </a:fld>
            <a:endParaRPr lang="da-DK" noProof="0"/>
          </a:p>
        </p:txBody>
      </p:sp>
    </p:spTree>
    <p:extLst>
      <p:ext uri="{BB962C8B-B14F-4D97-AF65-F5344CB8AC3E}">
        <p14:creationId xmlns:p14="http://schemas.microsoft.com/office/powerpoint/2010/main" val="2049663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el og indho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da-DK" noProof="0"/>
              <a:t>Klik for at redigere titlen på siden</a:t>
            </a:r>
          </a:p>
        </p:txBody>
      </p:sp>
      <p:sp>
        <p:nvSpPr>
          <p:cNvPr id="7" name="Undertitel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da-DK" noProof="0"/>
              <a:t>Undertitel</a:t>
            </a:r>
          </a:p>
        </p:txBody>
      </p:sp>
      <p:sp>
        <p:nvSpPr>
          <p:cNvPr id="3" name="Pladsholder til indhold 2">
            <a:extLst>
              <a:ext uri="{FF2B5EF4-FFF2-40B4-BE49-F238E27FC236}">
                <a16:creationId xmlns:a16="http://schemas.microsoft.com/office/drawing/2014/main" id="{B1948E38-8FB0-4E51-A01C-C88794372E50}"/>
              </a:ext>
            </a:extLst>
          </p:cNvPr>
          <p:cNvSpPr>
            <a:spLocks noGrp="1"/>
          </p:cNvSpPr>
          <p:nvPr>
            <p:ph idx="1" hasCustomPrompt="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4" name="Pladsholder til sidefod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da-DK" noProof="0"/>
              <a:t>Tilføj en sidefod</a:t>
            </a:r>
          </a:p>
        </p:txBody>
      </p:sp>
      <p:sp>
        <p:nvSpPr>
          <p:cNvPr id="5" name="Pladsholder til slidenumm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rtlCol="0"/>
          <a:lstStyle/>
          <a:p>
            <a:pPr rtl="0"/>
            <a:fld id="{19B51A1E-902D-48AF-9020-955120F399B6}" type="slidenum">
              <a:rPr lang="da-DK" noProof="0" smtClean="0"/>
              <a:pPr rtl="0"/>
              <a:t>‹nr.›</a:t>
            </a:fld>
            <a:endParaRPr lang="da-DK" noProof="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ktangel 6">
            <a:extLst>
              <a:ext uri="{FF2B5EF4-FFF2-40B4-BE49-F238E27FC236}">
                <a16:creationId xmlns:a16="http://schemas.microsoft.com/office/drawing/2014/main" id="{3EB0D177-9AA4-42F4-9CD7-CD206217CA6D}"/>
              </a:ext>
            </a:extLst>
          </p:cNvPr>
          <p:cNvSpPr/>
          <p:nvPr userDrawn="1"/>
        </p:nvSpPr>
        <p:spPr>
          <a:xfrm>
            <a:off x="9780101" y="6371351"/>
            <a:ext cx="1979897" cy="4319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28" name="Rektangel 27">
            <a:extLst>
              <a:ext uri="{FF2B5EF4-FFF2-40B4-BE49-F238E27FC236}">
                <a16:creationId xmlns:a16="http://schemas.microsoft.com/office/drawing/2014/main" id="{C825DB53-D610-4A40-AFDC-EBC47DB613CE}"/>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31" name="Kombinationstegning: Figur 30">
            <a:extLst>
              <a:ext uri="{FF2B5EF4-FFF2-40B4-BE49-F238E27FC236}">
                <a16:creationId xmlns:a16="http://schemas.microsoft.com/office/drawing/2014/main" id="{C2B9A6A4-83D0-40B1-8B15-964C84BF0705}"/>
              </a:ext>
            </a:extLst>
          </p:cNvPr>
          <p:cNvSpPr/>
          <p:nvPr userDrawn="1"/>
        </p:nvSpPr>
        <p:spPr>
          <a:xfrm>
            <a:off x="0" y="6371351"/>
            <a:ext cx="9780102" cy="432000"/>
          </a:xfrm>
          <a:custGeom>
            <a:avLst/>
            <a:gdLst>
              <a:gd name="connsiteX0" fmla="*/ 0 w 9780102"/>
              <a:gd name="connsiteY0" fmla="*/ 0 h 432000"/>
              <a:gd name="connsiteX1" fmla="*/ 9780102 w 9780102"/>
              <a:gd name="connsiteY1" fmla="*/ 0 h 432000"/>
              <a:gd name="connsiteX2" fmla="*/ 9780102 w 9780102"/>
              <a:gd name="connsiteY2" fmla="*/ 432000 h 432000"/>
              <a:gd name="connsiteX3" fmla="*/ 0 w 9780102"/>
              <a:gd name="connsiteY3" fmla="*/ 432000 h 432000"/>
            </a:gdLst>
            <a:ahLst/>
            <a:cxnLst>
              <a:cxn ang="0">
                <a:pos x="connsiteX0" y="connsiteY0"/>
              </a:cxn>
              <a:cxn ang="0">
                <a:pos x="connsiteX1" y="connsiteY1"/>
              </a:cxn>
              <a:cxn ang="0">
                <a:pos x="connsiteX2" y="connsiteY2"/>
              </a:cxn>
              <a:cxn ang="0">
                <a:pos x="connsiteX3" y="connsiteY3"/>
              </a:cxn>
            </a:cxnLst>
            <a:rect l="l" t="t" r="r" b="b"/>
            <a:pathLst>
              <a:path w="9780102" h="432000">
                <a:moveTo>
                  <a:pt x="0" y="0"/>
                </a:moveTo>
                <a:lnTo>
                  <a:pt x="9780102" y="0"/>
                </a:lnTo>
                <a:lnTo>
                  <a:pt x="9780102" y="432000"/>
                </a:lnTo>
                <a:lnTo>
                  <a:pt x="0" y="4320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2" name="Pladsholder til titel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pPr rtl="0"/>
            <a:r>
              <a:rPr lang="da-DK" noProof="0"/>
              <a:t>Klik for at redigere titlen på siden</a:t>
            </a:r>
          </a:p>
        </p:txBody>
      </p:sp>
      <p:sp>
        <p:nvSpPr>
          <p:cNvPr id="3" name="Pladsholder til tekst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rtl="0"/>
            <a:r>
              <a:rPr lang="da-DK" noProof="0"/>
              <a:t>Rediger teksttypografier i master</a:t>
            </a:r>
          </a:p>
          <a:p>
            <a:pPr lvl="1" rtl="0"/>
            <a:r>
              <a:rPr lang="da-DK" noProof="0"/>
              <a:t>Andet niveau</a:t>
            </a:r>
          </a:p>
          <a:p>
            <a:pPr lvl="2" rtl="0"/>
            <a:r>
              <a:rPr lang="da-DK" noProof="0"/>
              <a:t>Tredje niveau</a:t>
            </a:r>
          </a:p>
          <a:p>
            <a:pPr lvl="3" rtl="0"/>
            <a:r>
              <a:rPr lang="da-DK" noProof="0"/>
              <a:t>Fjerde niveau</a:t>
            </a:r>
          </a:p>
          <a:p>
            <a:pPr lvl="4" rtl="0"/>
            <a:r>
              <a:rPr lang="da-DK" noProof="0"/>
              <a:t>Femte niveau</a:t>
            </a:r>
          </a:p>
        </p:txBody>
      </p:sp>
      <p:sp>
        <p:nvSpPr>
          <p:cNvPr id="5" name="Pladsholder til sidefod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439820"/>
            <a:ext cx="5664000" cy="29506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pPr rtl="0"/>
            <a:r>
              <a:rPr lang="da-DK" noProof="0"/>
              <a:t>Tilføj en sidefod</a:t>
            </a:r>
          </a:p>
        </p:txBody>
      </p:sp>
      <p:sp>
        <p:nvSpPr>
          <p:cNvPr id="6" name="Pladsholder til slidenumm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60000" y="6371351"/>
            <a:ext cx="432000" cy="432000"/>
          </a:xfrm>
          <a:prstGeom prst="rect">
            <a:avLst/>
          </a:prstGeom>
          <a:solidFill>
            <a:schemeClr val="tx1">
              <a:lumMod val="75000"/>
              <a:lumOff val="25000"/>
            </a:schemeClr>
          </a:solidFill>
        </p:spPr>
        <p:txBody>
          <a:bodyPr vert="horz" lIns="0" tIns="0" rIns="0" bIns="0" rtlCol="0" anchor="ctr"/>
          <a:lstStyle>
            <a:lvl1pPr algn="ctr">
              <a:defRPr sz="1200">
                <a:solidFill>
                  <a:schemeClr val="bg1"/>
                </a:solidFill>
                <a:latin typeface="+mj-lt"/>
              </a:defRPr>
            </a:lvl1pPr>
          </a:lstStyle>
          <a:p>
            <a:pPr rtl="0"/>
            <a:fld id="{19B51A1E-902D-48AF-9020-955120F399B6}" type="slidenum">
              <a:rPr lang="da-DK" noProof="0" smtClean="0"/>
              <a:pPr rtl="0"/>
              <a:t>‹nr.›</a:t>
            </a:fld>
            <a:endParaRPr lang="da-DK" noProof="0"/>
          </a:p>
        </p:txBody>
      </p:sp>
      <p:sp>
        <p:nvSpPr>
          <p:cNvPr id="4" name="Tekstfelt 3">
            <a:extLst>
              <a:ext uri="{FF2B5EF4-FFF2-40B4-BE49-F238E27FC236}">
                <a16:creationId xmlns:a16="http://schemas.microsoft.com/office/drawing/2014/main" id="{34FDC6F9-37F9-4E25-AECA-D307B8421C73}"/>
              </a:ext>
            </a:extLst>
          </p:cNvPr>
          <p:cNvSpPr txBox="1"/>
          <p:nvPr userDrawn="1"/>
        </p:nvSpPr>
        <p:spPr>
          <a:xfrm>
            <a:off x="10243100" y="6425858"/>
            <a:ext cx="1053900" cy="374127"/>
          </a:xfrm>
          <a:prstGeom prst="rect">
            <a:avLst/>
          </a:prstGeom>
          <a:noFill/>
        </p:spPr>
        <p:txBody>
          <a:bodyPr wrap="square" tIns="108000" bIns="0" rtlCol="0" anchor="ctr">
            <a:spAutoFit/>
          </a:bodyPr>
          <a:lstStyle/>
          <a:p>
            <a:pPr algn="r" rtl="0">
              <a:lnSpc>
                <a:spcPts val="1000"/>
              </a:lnSpc>
            </a:pPr>
            <a:r>
              <a:rPr lang="da-DK" sz="2400" b="1" i="0" spc="-100" baseline="0" noProof="0" dirty="0">
                <a:solidFill>
                  <a:schemeClr val="accent1"/>
                </a:solidFill>
                <a:latin typeface="+mj-lt"/>
              </a:rPr>
              <a:t>HF WU</a:t>
            </a:r>
            <a:r>
              <a:rPr lang="da-DK" sz="2800" b="1" i="0" spc="-100" noProof="0" dirty="0">
                <a:solidFill>
                  <a:schemeClr val="accent1"/>
                </a:solidFill>
                <a:latin typeface="+mj-lt"/>
              </a:rPr>
              <a:t> </a:t>
            </a:r>
            <a:br>
              <a:rPr lang="da-DK" sz="2800" b="1" i="0" spc="-100" baseline="0" noProof="0" dirty="0">
                <a:solidFill>
                  <a:schemeClr val="accent1"/>
                </a:solidFill>
                <a:latin typeface="+mj-lt"/>
              </a:rPr>
            </a:br>
            <a:r>
              <a:rPr lang="da-DK" sz="1200" b="0" i="0" spc="140" noProof="0" dirty="0">
                <a:solidFill>
                  <a:schemeClr val="tx1">
                    <a:lumMod val="75000"/>
                    <a:lumOff val="25000"/>
                  </a:schemeClr>
                </a:solidFill>
                <a:latin typeface="+mj-lt"/>
              </a:rPr>
              <a:t>2025-2026</a:t>
            </a:r>
          </a:p>
        </p:txBody>
      </p:sp>
      <p:sp>
        <p:nvSpPr>
          <p:cNvPr id="9" name="Rektangel 8">
            <a:extLst>
              <a:ext uri="{FF2B5EF4-FFF2-40B4-BE49-F238E27FC236}">
                <a16:creationId xmlns:a16="http://schemas.microsoft.com/office/drawing/2014/main" id="{4BC39664-EB8B-4A32-915A-D4308F79277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sp>
        <p:nvSpPr>
          <p:cNvPr id="29" name="Rektangel 28">
            <a:extLst>
              <a:ext uri="{FF2B5EF4-FFF2-40B4-BE49-F238E27FC236}">
                <a16:creationId xmlns:a16="http://schemas.microsoft.com/office/drawing/2014/main" id="{9B49670D-8F18-44A8-B217-67B412095C0D}"/>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a-DK" noProof="0"/>
          </a:p>
        </p:txBody>
      </p:sp>
      <p:cxnSp>
        <p:nvCxnSpPr>
          <p:cNvPr id="18" name="Lige forbindelse 17">
            <a:extLst>
              <a:ext uri="{FF2B5EF4-FFF2-40B4-BE49-F238E27FC236}">
                <a16:creationId xmlns:a16="http://schemas.microsoft.com/office/drawing/2014/main" id="{030FA059-EC32-4FFF-9673-48849B2FA43A}"/>
              </a:ext>
            </a:extLst>
          </p:cNvPr>
          <p:cNvCxnSpPr>
            <a:cxnSpLocks/>
          </p:cNvCxnSpPr>
          <p:nvPr userDrawn="1"/>
        </p:nvCxnSpPr>
        <p:spPr>
          <a:xfrm flipH="1">
            <a:off x="1" y="6371351"/>
            <a:ext cx="1219199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6" r:id="rId5"/>
    <p:sldLayoutId id="2147483659" r:id="rId6"/>
    <p:sldLayoutId id="2147483660" r:id="rId7"/>
    <p:sldLayoutId id="2147483664" r:id="rId8"/>
    <p:sldLayoutId id="2147483650" r:id="rId9"/>
    <p:sldLayoutId id="2147483652" r:id="rId10"/>
    <p:sldLayoutId id="2147483656" r:id="rId11"/>
    <p:sldLayoutId id="2147483657" r:id="rId12"/>
    <p:sldLayoutId id="2147483654" r:id="rId13"/>
    <p:sldLayoutId id="2147483655" r:id="rId14"/>
  </p:sldLayoutIdLst>
  <p:hf hdr="0" dt="0"/>
  <p:txStyles>
    <p:title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infoboardgruppe5.netlify.app/"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image" Target="../media/image10.sv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ladsholder til billede 11" descr="Hænder, der samles i en cirkel">
            <a:extLst>
              <a:ext uri="{FF2B5EF4-FFF2-40B4-BE49-F238E27FC236}">
                <a16:creationId xmlns:a16="http://schemas.microsoft.com/office/drawing/2014/main" id="{AA8A1CBA-9BB5-2246-9F4B-98EAD7C90158}"/>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Titel 2">
            <a:extLst>
              <a:ext uri="{FF2B5EF4-FFF2-40B4-BE49-F238E27FC236}">
                <a16:creationId xmlns:a16="http://schemas.microsoft.com/office/drawing/2014/main" id="{200B3D2B-613A-41BE-987D-E6A1324B456D}"/>
              </a:ext>
            </a:extLst>
          </p:cNvPr>
          <p:cNvSpPr>
            <a:spLocks noGrp="1"/>
          </p:cNvSpPr>
          <p:nvPr>
            <p:ph type="ctrTitle"/>
          </p:nvPr>
        </p:nvSpPr>
        <p:spPr>
          <a:xfrm>
            <a:off x="3200400" y="2811053"/>
            <a:ext cx="8991600" cy="1261295"/>
          </a:xfrm>
        </p:spPr>
        <p:txBody>
          <a:bodyPr rtlCol="0"/>
          <a:lstStyle/>
          <a:p>
            <a:pPr rtl="0"/>
            <a:r>
              <a:rPr lang="da-DK" sz="6000" dirty="0"/>
              <a:t>Gruppe 5’s infoboard</a:t>
            </a:r>
          </a:p>
        </p:txBody>
      </p:sp>
      <p:sp>
        <p:nvSpPr>
          <p:cNvPr id="4" name="Undertitel 3">
            <a:extLst>
              <a:ext uri="{FF2B5EF4-FFF2-40B4-BE49-F238E27FC236}">
                <a16:creationId xmlns:a16="http://schemas.microsoft.com/office/drawing/2014/main" id="{4772945D-CA91-4CFE-8EB7-941C7618C994}"/>
              </a:ext>
            </a:extLst>
          </p:cNvPr>
          <p:cNvSpPr>
            <a:spLocks noGrp="1"/>
          </p:cNvSpPr>
          <p:nvPr>
            <p:ph type="subTitle" idx="1"/>
          </p:nvPr>
        </p:nvSpPr>
        <p:spPr>
          <a:xfrm>
            <a:off x="3200400" y="4061039"/>
            <a:ext cx="6580188" cy="580921"/>
          </a:xfrm>
        </p:spPr>
        <p:txBody>
          <a:bodyPr rtlCol="0"/>
          <a:lstStyle/>
          <a:p>
            <a:pPr rtl="0"/>
            <a:r>
              <a:rPr lang="da-DK" dirty="0"/>
              <a:t>Baseret på Mathildes design, forsynet af Tech College</a:t>
            </a:r>
          </a:p>
        </p:txBody>
      </p:sp>
      <p:sp>
        <p:nvSpPr>
          <p:cNvPr id="51" name="Tekstfelt 50">
            <a:extLst>
              <a:ext uri="{FF2B5EF4-FFF2-40B4-BE49-F238E27FC236}">
                <a16:creationId xmlns:a16="http://schemas.microsoft.com/office/drawing/2014/main" id="{66C1DE0A-7865-466B-B5D7-781C92357026}"/>
              </a:ext>
            </a:extLst>
          </p:cNvPr>
          <p:cNvSpPr txBox="1"/>
          <p:nvPr/>
        </p:nvSpPr>
        <p:spPr>
          <a:xfrm>
            <a:off x="10284923" y="4241800"/>
            <a:ext cx="1402741" cy="394389"/>
          </a:xfrm>
          <a:prstGeom prst="rect">
            <a:avLst/>
          </a:prstGeom>
          <a:noFill/>
        </p:spPr>
        <p:txBody>
          <a:bodyPr wrap="square" tIns="108000" bIns="0" rtlCol="0" anchor="ctr">
            <a:spAutoFit/>
          </a:bodyPr>
          <a:lstStyle/>
          <a:p>
            <a:pPr algn="ctr" rtl="0">
              <a:lnSpc>
                <a:spcPts val="1000"/>
              </a:lnSpc>
            </a:pPr>
            <a:r>
              <a:rPr lang="da-DK" sz="2400" b="1" i="0" spc="-100" dirty="0">
                <a:solidFill>
                  <a:schemeClr val="tx1">
                    <a:lumMod val="75000"/>
                    <a:lumOff val="25000"/>
                  </a:schemeClr>
                </a:solidFill>
                <a:latin typeface="+mj-lt"/>
              </a:rPr>
              <a:t>HF WU </a:t>
            </a:r>
            <a:br>
              <a:rPr lang="da-DK" sz="2400" b="1" i="0" spc="-100" baseline="0" dirty="0">
                <a:solidFill>
                  <a:schemeClr val="tx1">
                    <a:lumMod val="75000"/>
                    <a:lumOff val="25000"/>
                  </a:schemeClr>
                </a:solidFill>
                <a:latin typeface="+mj-lt"/>
              </a:rPr>
            </a:br>
            <a:r>
              <a:rPr lang="da-DK" b="0" i="0" spc="140" dirty="0">
                <a:solidFill>
                  <a:schemeClr val="tx1">
                    <a:lumMod val="75000"/>
                    <a:lumOff val="25000"/>
                  </a:schemeClr>
                </a:solidFill>
                <a:latin typeface="+mj-lt"/>
              </a:rPr>
              <a:t>2025-2026</a:t>
            </a:r>
          </a:p>
        </p:txBody>
      </p:sp>
    </p:spTree>
    <p:extLst>
      <p:ext uri="{BB962C8B-B14F-4D97-AF65-F5344CB8AC3E}">
        <p14:creationId xmlns:p14="http://schemas.microsoft.com/office/powerpoint/2010/main" val="3989923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ladsholder til billede 11">
            <a:extLst>
              <a:ext uri="{FF2B5EF4-FFF2-40B4-BE49-F238E27FC236}">
                <a16:creationId xmlns:a16="http://schemas.microsoft.com/office/drawing/2014/main" id="{8F5AE0D5-C196-A947-8AFE-449A48B26153}"/>
              </a:ext>
            </a:extLst>
          </p:cNvPr>
          <p:cNvPicPr>
            <a:picLocks noGrp="1" noChangeAspect="1"/>
          </p:cNvPicPr>
          <p:nvPr>
            <p:ph type="pic" sz="quarter" idx="14"/>
          </p:nvPr>
        </p:nvPicPr>
        <p:blipFill>
          <a:blip r:embed="rId3"/>
          <a:srcRect t="3548" b="3548"/>
          <a:stretch/>
        </p:blipFill>
        <p:spPr>
          <a:xfrm>
            <a:off x="0" y="0"/>
            <a:ext cx="12192000" cy="6371350"/>
          </a:xfrm>
        </p:spPr>
      </p:pic>
      <p:sp>
        <p:nvSpPr>
          <p:cNvPr id="4" name="Pladsholder til indhold 3">
            <a:extLst>
              <a:ext uri="{FF2B5EF4-FFF2-40B4-BE49-F238E27FC236}">
                <a16:creationId xmlns:a16="http://schemas.microsoft.com/office/drawing/2014/main" id="{3B86E961-B76E-423F-995E-11B31E921437}"/>
              </a:ext>
            </a:extLst>
          </p:cNvPr>
          <p:cNvSpPr>
            <a:spLocks noGrp="1"/>
          </p:cNvSpPr>
          <p:nvPr>
            <p:ph sz="half" idx="1"/>
          </p:nvPr>
        </p:nvSpPr>
        <p:spPr>
          <a:xfrm>
            <a:off x="8071104" y="5359400"/>
            <a:ext cx="3688896" cy="565899"/>
          </a:xfrm>
        </p:spPr>
        <p:txBody>
          <a:bodyPr rtlCol="0"/>
          <a:lstStyle/>
          <a:p>
            <a:pPr rtl="0"/>
            <a:r>
              <a:rPr lang="da-DK" dirty="0"/>
              <a:t>Inspirationen: Mathildes design </a:t>
            </a:r>
          </a:p>
        </p:txBody>
      </p:sp>
      <p:sp>
        <p:nvSpPr>
          <p:cNvPr id="6" name="Pladsholder til slidenummer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rtlCol="0"/>
          <a:lstStyle/>
          <a:p>
            <a:pPr rtl="0"/>
            <a:fld id="{19B51A1E-902D-48AF-9020-955120F399B6}" type="slidenum">
              <a:rPr lang="da-DK" smtClean="0"/>
              <a:pPr rtl="0"/>
              <a:t>2</a:t>
            </a:fld>
            <a:endParaRPr lang="da-DK"/>
          </a:p>
        </p:txBody>
      </p:sp>
      <p:sp>
        <p:nvSpPr>
          <p:cNvPr id="11" name="Title 10" hidden="1">
            <a:extLst>
              <a:ext uri="{FF2B5EF4-FFF2-40B4-BE49-F238E27FC236}">
                <a16:creationId xmlns:a16="http://schemas.microsoft.com/office/drawing/2014/main" id="{C5462610-1D7E-437B-B516-F30D9A789B9B}"/>
              </a:ext>
            </a:extLst>
          </p:cNvPr>
          <p:cNvSpPr>
            <a:spLocks noGrp="1"/>
          </p:cNvSpPr>
          <p:nvPr>
            <p:ph type="title"/>
          </p:nvPr>
        </p:nvSpPr>
        <p:spPr/>
        <p:txBody>
          <a:bodyPr rtlCol="0"/>
          <a:lstStyle/>
          <a:p>
            <a:pPr rtl="0"/>
            <a:r>
              <a:rPr lang="da-DK"/>
              <a:t>Large image</a:t>
            </a:r>
            <a:endParaRPr lang="da-DK" dirty="0"/>
          </a:p>
        </p:txBody>
      </p:sp>
    </p:spTree>
    <p:extLst>
      <p:ext uri="{BB962C8B-B14F-4D97-AF65-F5344CB8AC3E}">
        <p14:creationId xmlns:p14="http://schemas.microsoft.com/office/powerpoint/2010/main" val="665219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dsholder til indhold 3">
            <a:extLst>
              <a:ext uri="{FF2B5EF4-FFF2-40B4-BE49-F238E27FC236}">
                <a16:creationId xmlns:a16="http://schemas.microsoft.com/office/drawing/2014/main" id="{D355C61F-C8F1-4977-8E1F-F16C0D9EA88C}"/>
              </a:ext>
            </a:extLst>
          </p:cNvPr>
          <p:cNvSpPr>
            <a:spLocks noGrp="1"/>
          </p:cNvSpPr>
          <p:nvPr>
            <p:ph sz="half" idx="1"/>
          </p:nvPr>
        </p:nvSpPr>
        <p:spPr/>
        <p:txBody>
          <a:bodyPr rtlCol="0"/>
          <a:lstStyle/>
          <a:p>
            <a:pPr marL="0" indent="0" rtl="0">
              <a:buNone/>
            </a:pPr>
            <a:r>
              <a:rPr lang="da-DK" sz="2800" dirty="0" err="1"/>
              <a:t>Lead</a:t>
            </a:r>
            <a:r>
              <a:rPr lang="da-DK" sz="2800" dirty="0"/>
              <a:t> programmer: </a:t>
            </a:r>
          </a:p>
          <a:p>
            <a:r>
              <a:rPr lang="da-DK" dirty="0"/>
              <a:t>Malte Bendsen Engelund </a:t>
            </a:r>
          </a:p>
          <a:p>
            <a:pPr marL="0" indent="0">
              <a:buNone/>
            </a:pPr>
            <a:r>
              <a:rPr lang="da-DK" sz="2800" dirty="0"/>
              <a:t>Andre medlemmer: </a:t>
            </a:r>
          </a:p>
          <a:p>
            <a:r>
              <a:rPr lang="da-DK" dirty="0"/>
              <a:t>Marie-Pierre Helene Lessard </a:t>
            </a:r>
          </a:p>
          <a:p>
            <a:r>
              <a:rPr lang="da-DK" dirty="0"/>
              <a:t>Mathias Oliver Nielsen</a:t>
            </a:r>
          </a:p>
          <a:p>
            <a:r>
              <a:rPr lang="da-DK" dirty="0"/>
              <a:t>Jack Vestergaard Stenberg </a:t>
            </a:r>
          </a:p>
          <a:p>
            <a:r>
              <a:rPr lang="da-DK" dirty="0"/>
              <a:t>Fillip Slot Mosgaard</a:t>
            </a:r>
          </a:p>
        </p:txBody>
      </p:sp>
      <p:pic>
        <p:nvPicPr>
          <p:cNvPr id="9" name="Pladsholder til billede 8" descr="Hånd, der rører ved en mobiltelefon">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a:stretch>
            <a:fillRect/>
          </a:stretch>
        </p:blipFill>
        <p:spPr/>
      </p:pic>
      <p:sp>
        <p:nvSpPr>
          <p:cNvPr id="20" name="Rektangel 19" descr="Markeringsblok">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348588" y="3688075"/>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da-DK" dirty="0"/>
          </a:p>
        </p:txBody>
      </p:sp>
      <p:sp>
        <p:nvSpPr>
          <p:cNvPr id="2" name="Titel 1">
            <a:extLst>
              <a:ext uri="{FF2B5EF4-FFF2-40B4-BE49-F238E27FC236}">
                <a16:creationId xmlns:a16="http://schemas.microsoft.com/office/drawing/2014/main" id="{3560F281-4FF6-4617-A809-AC9C15ECF18A}"/>
              </a:ext>
            </a:extLst>
          </p:cNvPr>
          <p:cNvSpPr>
            <a:spLocks noGrp="1"/>
          </p:cNvSpPr>
          <p:nvPr>
            <p:ph type="title"/>
          </p:nvPr>
        </p:nvSpPr>
        <p:spPr/>
        <p:txBody>
          <a:bodyPr rtlCol="0"/>
          <a:lstStyle/>
          <a:p>
            <a:pPr rtl="0"/>
            <a:r>
              <a:rPr lang="da-DK" sz="6000" dirty="0"/>
              <a:t>Medlemmer</a:t>
            </a:r>
          </a:p>
        </p:txBody>
      </p:sp>
      <p:sp>
        <p:nvSpPr>
          <p:cNvPr id="3" name="Pladsholder til tekst 2">
            <a:extLst>
              <a:ext uri="{FF2B5EF4-FFF2-40B4-BE49-F238E27FC236}">
                <a16:creationId xmlns:a16="http://schemas.microsoft.com/office/drawing/2014/main" id="{611DC577-0A95-47D0-95D9-5F8DA763D46B}"/>
              </a:ext>
            </a:extLst>
          </p:cNvPr>
          <p:cNvSpPr>
            <a:spLocks noGrp="1"/>
          </p:cNvSpPr>
          <p:nvPr>
            <p:ph type="body" sz="quarter" idx="32"/>
          </p:nvPr>
        </p:nvSpPr>
        <p:spPr/>
        <p:txBody>
          <a:bodyPr rtlCol="0"/>
          <a:lstStyle/>
          <a:p>
            <a:pPr rtl="0"/>
            <a:r>
              <a:rPr lang="da-DK" dirty="0"/>
              <a:t>Gruppe 5 har fem medlemmer.</a:t>
            </a:r>
          </a:p>
        </p:txBody>
      </p:sp>
      <p:sp>
        <p:nvSpPr>
          <p:cNvPr id="6" name="Pladsholder til slidenumm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da-DK" smtClean="0"/>
              <a:pPr rtl="0"/>
              <a:t>3</a:t>
            </a:fld>
            <a:endParaRPr lang="da-DK" dirty="0"/>
          </a:p>
        </p:txBody>
      </p:sp>
      <p:sp>
        <p:nvSpPr>
          <p:cNvPr id="11" name="Pladsholder til tekst 2">
            <a:extLst>
              <a:ext uri="{FF2B5EF4-FFF2-40B4-BE49-F238E27FC236}">
                <a16:creationId xmlns:a16="http://schemas.microsoft.com/office/drawing/2014/main" id="{6ADA1B1A-CE4B-029B-5E9C-C1DE61BA2AFB}"/>
              </a:ext>
            </a:extLst>
          </p:cNvPr>
          <p:cNvSpPr txBox="1">
            <a:spLocks/>
          </p:cNvSpPr>
          <p:nvPr/>
        </p:nvSpPr>
        <p:spPr>
          <a:xfrm>
            <a:off x="432000" y="424278"/>
            <a:ext cx="4648200" cy="592759"/>
          </a:xfrm>
          <a:prstGeom prst="rect">
            <a:avLst/>
          </a:prstGeom>
          <a:solidFill>
            <a:srgbClr val="E80554"/>
          </a:solidFill>
        </p:spPr>
        <p:txBody>
          <a:bodyPr vert="horz" lIns="180000" tIns="180000" rIns="180000" bIns="180000" rtlCol="0">
            <a:noAutofit/>
          </a:bodyPr>
          <a:lstStyle>
            <a:lvl1pPr marL="0" indent="0" algn="r" defTabSz="914400" rtl="0" eaLnBrk="1" latinLnBrk="0" hangingPunct="1">
              <a:lnSpc>
                <a:spcPct val="90000"/>
              </a:lnSpc>
              <a:spcBef>
                <a:spcPts val="1000"/>
              </a:spcBef>
              <a:buFont typeface="Arial" panose="020B0604020202020204" pitchFamily="34" charset="0"/>
              <a:buNone/>
              <a:defRPr sz="1800" kern="1200">
                <a:solidFill>
                  <a:schemeClr val="bg1"/>
                </a:solidFill>
                <a:latin typeface="+mn-lt"/>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da-DK" dirty="0">
                <a:hlinkClick r:id="rId4"/>
              </a:rPr>
              <a:t>Gruppe 5's aflevering på </a:t>
            </a:r>
            <a:r>
              <a:rPr lang="da-DK" dirty="0" err="1">
                <a:hlinkClick r:id="rId4"/>
              </a:rPr>
              <a:t>Netlify</a:t>
            </a:r>
            <a:endParaRPr lang="da-DK" dirty="0"/>
          </a:p>
        </p:txBody>
      </p:sp>
    </p:spTree>
    <p:extLst>
      <p:ext uri="{BB962C8B-B14F-4D97-AF65-F5344CB8AC3E}">
        <p14:creationId xmlns:p14="http://schemas.microsoft.com/office/powerpoint/2010/main" val="1329746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ladsholder til billede 13" descr="Håndskrift på en post-it note">
            <a:extLst>
              <a:ext uri="{FF2B5EF4-FFF2-40B4-BE49-F238E27FC236}">
                <a16:creationId xmlns:a16="http://schemas.microsoft.com/office/drawing/2014/main" id="{7E468295-904F-0743-AD06-67DA21353B9E}"/>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0" y="-1"/>
            <a:ext cx="6096000" cy="6371351"/>
          </a:xfrm>
        </p:spPr>
      </p:pic>
      <p:sp>
        <p:nvSpPr>
          <p:cNvPr id="20" name="Rektangel 19" descr="Markeringsblok">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775824" y="633080"/>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da-DK" dirty="0"/>
          </a:p>
        </p:txBody>
      </p:sp>
      <p:sp>
        <p:nvSpPr>
          <p:cNvPr id="2" name="Titel 1">
            <a:extLst>
              <a:ext uri="{FF2B5EF4-FFF2-40B4-BE49-F238E27FC236}">
                <a16:creationId xmlns:a16="http://schemas.microsoft.com/office/drawing/2014/main" id="{3560F281-4FF6-4617-A809-AC9C15ECF18A}"/>
              </a:ext>
            </a:extLst>
          </p:cNvPr>
          <p:cNvSpPr>
            <a:spLocks noGrp="1"/>
          </p:cNvSpPr>
          <p:nvPr>
            <p:ph type="title"/>
          </p:nvPr>
        </p:nvSpPr>
        <p:spPr>
          <a:xfrm>
            <a:off x="5118100" y="750113"/>
            <a:ext cx="6641900" cy="1124345"/>
          </a:xfrm>
        </p:spPr>
        <p:txBody>
          <a:bodyPr rtlCol="0"/>
          <a:lstStyle/>
          <a:p>
            <a:pPr rtl="0"/>
            <a:r>
              <a:rPr lang="da-DK" sz="6000" dirty="0"/>
              <a:t>Samarbejde</a:t>
            </a:r>
          </a:p>
        </p:txBody>
      </p:sp>
      <p:sp>
        <p:nvSpPr>
          <p:cNvPr id="3" name="Pladsholder til tekst 2">
            <a:extLst>
              <a:ext uri="{FF2B5EF4-FFF2-40B4-BE49-F238E27FC236}">
                <a16:creationId xmlns:a16="http://schemas.microsoft.com/office/drawing/2014/main" id="{611DC577-0A95-47D0-95D9-5F8DA763D46B}"/>
              </a:ext>
            </a:extLst>
          </p:cNvPr>
          <p:cNvSpPr>
            <a:spLocks noGrp="1"/>
          </p:cNvSpPr>
          <p:nvPr>
            <p:ph type="body" sz="quarter" idx="32"/>
          </p:nvPr>
        </p:nvSpPr>
        <p:spPr>
          <a:xfrm>
            <a:off x="5118334" y="1877848"/>
            <a:ext cx="6641626" cy="590155"/>
          </a:xfrm>
        </p:spPr>
        <p:txBody>
          <a:bodyPr rtlCol="0"/>
          <a:lstStyle/>
          <a:p>
            <a:pPr rtl="0"/>
            <a:r>
              <a:rPr lang="da-DK" dirty="0"/>
              <a:t>Med GitHub </a:t>
            </a:r>
            <a:r>
              <a:rPr lang="da-DK" i="1" dirty="0"/>
              <a:t>issues</a:t>
            </a:r>
            <a:r>
              <a:rPr lang="da-DK" dirty="0"/>
              <a:t> og </a:t>
            </a:r>
            <a:r>
              <a:rPr lang="da-DK" i="1" dirty="0" err="1"/>
              <a:t>kanban</a:t>
            </a:r>
            <a:r>
              <a:rPr lang="da-DK" i="1" dirty="0"/>
              <a:t> board</a:t>
            </a:r>
          </a:p>
        </p:txBody>
      </p:sp>
      <p:sp>
        <p:nvSpPr>
          <p:cNvPr id="4" name="Pladsholder til indhold 3">
            <a:extLst>
              <a:ext uri="{FF2B5EF4-FFF2-40B4-BE49-F238E27FC236}">
                <a16:creationId xmlns:a16="http://schemas.microsoft.com/office/drawing/2014/main" id="{D355C61F-C8F1-4977-8E1F-F16C0D9EA88C}"/>
              </a:ext>
            </a:extLst>
          </p:cNvPr>
          <p:cNvSpPr>
            <a:spLocks noGrp="1"/>
          </p:cNvSpPr>
          <p:nvPr>
            <p:ph sz="half" idx="1"/>
          </p:nvPr>
        </p:nvSpPr>
        <p:spPr>
          <a:xfrm>
            <a:off x="6287960" y="2624573"/>
            <a:ext cx="5472000" cy="3729794"/>
          </a:xfrm>
        </p:spPr>
        <p:txBody>
          <a:bodyPr rtlCol="0"/>
          <a:lstStyle/>
          <a:p>
            <a:pPr marL="0" indent="0" rtl="0">
              <a:buNone/>
            </a:pPr>
            <a:r>
              <a:rPr lang="da-DK" sz="2800" dirty="0"/>
              <a:t>Aftalen, som fik processen i gang, men senere blev glemt… </a:t>
            </a:r>
          </a:p>
          <a:p>
            <a:pPr rtl="0"/>
            <a:r>
              <a:rPr lang="da-DK" sz="1500" dirty="0"/>
              <a:t>Først kneb det med at tildele opgavens dele med </a:t>
            </a:r>
            <a:r>
              <a:rPr lang="da-DK" sz="1500" i="1" dirty="0"/>
              <a:t>issues</a:t>
            </a:r>
            <a:r>
              <a:rPr lang="da-DK" sz="1500" dirty="0"/>
              <a:t>. Der var uenighed omkring de globale og gentagne dele af designet. Hvem skulle passe det? </a:t>
            </a:r>
          </a:p>
          <a:p>
            <a:pPr rtl="0"/>
            <a:r>
              <a:rPr lang="da-DK" sz="1500" dirty="0"/>
              <a:t>Efter vi aftalte at have en klar ansvarsfordeling, virkede det bedre. </a:t>
            </a:r>
          </a:p>
          <a:p>
            <a:r>
              <a:rPr lang="da-DK" sz="1500" dirty="0"/>
              <a:t>Humøret og samarbejdet blev bedre over tid. Kl. 12 på torsdag var vi godt på vej med at blive færdig, og vi kunne sagtens tale sammen om fremtidige skridt, samt med give og modtage hjælp fra ethvert medlem af holdet.</a:t>
            </a:r>
          </a:p>
          <a:p>
            <a:r>
              <a:rPr lang="da-DK" sz="1500" dirty="0"/>
              <a:t>Over weekenden blev arbejdsfordelingen og arbejdsplanen på GitHub glemt, og afleveringen blev Jacks sandkasse/kodning.</a:t>
            </a:r>
          </a:p>
        </p:txBody>
      </p:sp>
      <p:sp>
        <p:nvSpPr>
          <p:cNvPr id="6" name="Pladsholder til slidenumm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rtlCol="0"/>
          <a:lstStyle/>
          <a:p>
            <a:pPr rtl="0"/>
            <a:fld id="{19B51A1E-902D-48AF-9020-955120F399B6}" type="slidenum">
              <a:rPr lang="da-DK" smtClean="0"/>
              <a:pPr rtl="0"/>
              <a:t>4</a:t>
            </a:fld>
            <a:endParaRPr lang="da-DK" dirty="0"/>
          </a:p>
        </p:txBody>
      </p:sp>
    </p:spTree>
    <p:extLst>
      <p:ext uri="{BB962C8B-B14F-4D97-AF65-F5344CB8AC3E}">
        <p14:creationId xmlns:p14="http://schemas.microsoft.com/office/powerpoint/2010/main" val="722098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ladsholder til billede 10" descr="Skrivebord med computer, telefon, bøger m.m.">
            <a:extLst>
              <a:ext uri="{FF2B5EF4-FFF2-40B4-BE49-F238E27FC236}">
                <a16:creationId xmlns:a16="http://schemas.microsoft.com/office/drawing/2014/main" id="{2E7ADBC3-DECA-9F4C-9289-9E43C727592F}"/>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3" name="Titel 2">
            <a:extLst>
              <a:ext uri="{FF2B5EF4-FFF2-40B4-BE49-F238E27FC236}">
                <a16:creationId xmlns:a16="http://schemas.microsoft.com/office/drawing/2014/main" id="{200B3D2B-613A-41BE-987D-E6A1324B456D}"/>
              </a:ext>
            </a:extLst>
          </p:cNvPr>
          <p:cNvSpPr>
            <a:spLocks noGrp="1"/>
          </p:cNvSpPr>
          <p:nvPr>
            <p:ph type="ctrTitle"/>
          </p:nvPr>
        </p:nvSpPr>
        <p:spPr>
          <a:xfrm>
            <a:off x="6235700" y="2204792"/>
            <a:ext cx="5956300" cy="1944000"/>
          </a:xfrm>
        </p:spPr>
        <p:txBody>
          <a:bodyPr rtlCol="0"/>
          <a:lstStyle/>
          <a:p>
            <a:pPr rtl="0"/>
            <a:r>
              <a:rPr lang="da-DK" sz="5900" dirty="0"/>
              <a:t>Design </a:t>
            </a:r>
            <a:br>
              <a:rPr lang="da-DK" sz="5900" dirty="0"/>
            </a:br>
            <a:r>
              <a:rPr lang="da-DK" sz="5900" dirty="0"/>
              <a:t>og teknologi</a:t>
            </a:r>
          </a:p>
        </p:txBody>
      </p:sp>
      <p:sp>
        <p:nvSpPr>
          <p:cNvPr id="14" name="Pladsholder til tekst 13">
            <a:extLst>
              <a:ext uri="{FF2B5EF4-FFF2-40B4-BE49-F238E27FC236}">
                <a16:creationId xmlns:a16="http://schemas.microsoft.com/office/drawing/2014/main" id="{F278402B-CA7D-4F5B-B3FA-ED74AB3CFB6C}"/>
              </a:ext>
            </a:extLst>
          </p:cNvPr>
          <p:cNvSpPr>
            <a:spLocks noGrp="1"/>
          </p:cNvSpPr>
          <p:nvPr>
            <p:ph type="body" sz="quarter" idx="13"/>
          </p:nvPr>
        </p:nvSpPr>
        <p:spPr/>
        <p:txBody>
          <a:bodyPr rtlCol="0"/>
          <a:lstStyle/>
          <a:p>
            <a:pPr rtl="0"/>
            <a:r>
              <a:rPr lang="da-DK" dirty="0" err="1"/>
              <a:t>Figma</a:t>
            </a:r>
            <a:r>
              <a:rPr lang="da-DK" dirty="0"/>
              <a:t>, GitHub, </a:t>
            </a:r>
            <a:r>
              <a:rPr lang="da-DK" dirty="0" err="1"/>
              <a:t>API’er</a:t>
            </a:r>
            <a:r>
              <a:rPr lang="da-DK" dirty="0"/>
              <a:t>, ES-moduler, SCSS og HTML</a:t>
            </a:r>
          </a:p>
        </p:txBody>
      </p:sp>
      <p:sp>
        <p:nvSpPr>
          <p:cNvPr id="5" name="Pladsholder til slidenumm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rtlCol="0"/>
          <a:lstStyle/>
          <a:p>
            <a:pPr rtl="0"/>
            <a:fld id="{19B51A1E-902D-48AF-9020-955120F399B6}" type="slidenum">
              <a:rPr lang="da-DK" smtClean="0"/>
              <a:pPr rtl="0"/>
              <a:t>5</a:t>
            </a:fld>
            <a:endParaRPr lang="da-DK" dirty="0"/>
          </a:p>
        </p:txBody>
      </p:sp>
    </p:spTree>
    <p:extLst>
      <p:ext uri="{BB962C8B-B14F-4D97-AF65-F5344CB8AC3E}">
        <p14:creationId xmlns:p14="http://schemas.microsoft.com/office/powerpoint/2010/main" val="4091674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304E83-A4F0-49C5-BB01-F5773509A2B3}"/>
              </a:ext>
            </a:extLst>
          </p:cNvPr>
          <p:cNvSpPr>
            <a:spLocks noGrp="1"/>
          </p:cNvSpPr>
          <p:nvPr>
            <p:ph type="title"/>
          </p:nvPr>
        </p:nvSpPr>
        <p:spPr/>
        <p:txBody>
          <a:bodyPr rtlCol="0"/>
          <a:lstStyle/>
          <a:p>
            <a:pPr rtl="0"/>
            <a:r>
              <a:rPr lang="da-DK" dirty="0"/>
              <a:t>En blanding af statiske og dynamiske elementer</a:t>
            </a:r>
          </a:p>
        </p:txBody>
      </p:sp>
      <p:sp>
        <p:nvSpPr>
          <p:cNvPr id="3" name="Pladsholder til tekst 2">
            <a:extLst>
              <a:ext uri="{FF2B5EF4-FFF2-40B4-BE49-F238E27FC236}">
                <a16:creationId xmlns:a16="http://schemas.microsoft.com/office/drawing/2014/main" id="{7CA42D59-EAD6-4F95-84F1-32A30F057856}"/>
              </a:ext>
            </a:extLst>
          </p:cNvPr>
          <p:cNvSpPr>
            <a:spLocks noGrp="1"/>
          </p:cNvSpPr>
          <p:nvPr>
            <p:ph type="body" sz="quarter" idx="32"/>
          </p:nvPr>
        </p:nvSpPr>
        <p:spPr>
          <a:xfrm>
            <a:off x="431800" y="1007999"/>
            <a:ext cx="11339513" cy="944484"/>
          </a:xfrm>
        </p:spPr>
        <p:txBody>
          <a:bodyPr rtlCol="0"/>
          <a:lstStyle/>
          <a:p>
            <a:r>
              <a:rPr lang="da-DK" dirty="0"/>
              <a:t>For at løse vores uenigheder ang. fordelingen af issues, accepterede vi en vis grad af duplikation, og vi forenklede kodningen i JS. Hvert medlems dynamiske elementer blev introduceret forskellige steder i HTML-filen i stedet for at være samlet af dynamiske elementer og så introduceret i ét HTML-element. </a:t>
            </a:r>
          </a:p>
        </p:txBody>
      </p:sp>
      <p:sp>
        <p:nvSpPr>
          <p:cNvPr id="12" name="Rektangel 11" descr="Venstre markeringsblok">
            <a:extLst>
              <a:ext uri="{FF2B5EF4-FFF2-40B4-BE49-F238E27FC236}">
                <a16:creationId xmlns:a16="http://schemas.microsoft.com/office/drawing/2014/main" id="{7F65E93D-09FF-42EE-B9DD-750638966686}"/>
              </a:ext>
              <a:ext uri="{C183D7F6-B498-43B3-948B-1728B52AA6E4}">
                <adec:decorative xmlns:adec="http://schemas.microsoft.com/office/drawing/2017/decorative" val="1"/>
              </a:ext>
            </a:extLst>
          </p:cNvPr>
          <p:cNvSpPr/>
          <p:nvPr/>
        </p:nvSpPr>
        <p:spPr>
          <a:xfrm>
            <a:off x="431800" y="2100317"/>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da-DK"/>
          </a:p>
        </p:txBody>
      </p:sp>
      <p:sp>
        <p:nvSpPr>
          <p:cNvPr id="4" name="Pladsholder til tekst 3">
            <a:extLst>
              <a:ext uri="{FF2B5EF4-FFF2-40B4-BE49-F238E27FC236}">
                <a16:creationId xmlns:a16="http://schemas.microsoft.com/office/drawing/2014/main" id="{6AB259A0-0017-492F-A0DC-4B70C7052AE0}"/>
              </a:ext>
            </a:extLst>
          </p:cNvPr>
          <p:cNvSpPr>
            <a:spLocks noGrp="1"/>
          </p:cNvSpPr>
          <p:nvPr>
            <p:ph type="body" idx="1"/>
          </p:nvPr>
        </p:nvSpPr>
        <p:spPr>
          <a:xfrm>
            <a:off x="432000" y="2442934"/>
            <a:ext cx="5472000" cy="360000"/>
          </a:xfrm>
        </p:spPr>
        <p:txBody>
          <a:bodyPr rtlCol="0"/>
          <a:lstStyle/>
          <a:p>
            <a:pPr rtl="0"/>
            <a:r>
              <a:rPr lang="da-DK" dirty="0"/>
              <a:t>Statiske elementer og styling</a:t>
            </a:r>
          </a:p>
        </p:txBody>
      </p:sp>
      <p:sp>
        <p:nvSpPr>
          <p:cNvPr id="5" name="Pladsholder til indhold 4">
            <a:extLst>
              <a:ext uri="{FF2B5EF4-FFF2-40B4-BE49-F238E27FC236}">
                <a16:creationId xmlns:a16="http://schemas.microsoft.com/office/drawing/2014/main" id="{CEEB3BAE-C0B2-447C-B8BE-96C6BD84D658}"/>
              </a:ext>
            </a:extLst>
          </p:cNvPr>
          <p:cNvSpPr>
            <a:spLocks noGrp="1"/>
          </p:cNvSpPr>
          <p:nvPr>
            <p:ph sz="half" idx="2"/>
          </p:nvPr>
        </p:nvSpPr>
        <p:spPr>
          <a:xfrm>
            <a:off x="432000" y="2950768"/>
            <a:ext cx="5472000" cy="2411330"/>
          </a:xfrm>
        </p:spPr>
        <p:txBody>
          <a:bodyPr rtlCol="0"/>
          <a:lstStyle/>
          <a:p>
            <a:r>
              <a:rPr lang="da-DK" dirty="0" err="1"/>
              <a:t>Figma</a:t>
            </a:r>
            <a:r>
              <a:rPr lang="da-DK" dirty="0"/>
              <a:t>/SVG: Marie-Pierre kopierede elementer fra Mathildes design som </a:t>
            </a:r>
            <a:r>
              <a:rPr lang="da-DK" dirty="0" err="1"/>
              <a:t>SVG’er</a:t>
            </a:r>
            <a:r>
              <a:rPr lang="da-DK" dirty="0"/>
              <a:t>. </a:t>
            </a:r>
          </a:p>
          <a:p>
            <a:r>
              <a:rPr lang="da-DK" dirty="0"/>
              <a:t>HTML: Hun sørgede for at gendanne baggrunden og forældrene til de dynamiske elementer i HTML-filen selv, dvs. at forældrene er helt statiske.</a:t>
            </a:r>
          </a:p>
          <a:p>
            <a:r>
              <a:rPr lang="da-DK" dirty="0"/>
              <a:t>SCSS: ifølge arbejdsplanen var hvert medlem ansvarligt for sine egne </a:t>
            </a:r>
            <a:r>
              <a:rPr lang="da-DK" i="1" dirty="0" err="1"/>
              <a:t>partials</a:t>
            </a:r>
            <a:r>
              <a:rPr lang="da-DK" dirty="0"/>
              <a:t>.</a:t>
            </a:r>
          </a:p>
          <a:p>
            <a:r>
              <a:rPr lang="da-DK" dirty="0"/>
              <a:t>Kilde: Eric Meyers CSS-reset. </a:t>
            </a:r>
          </a:p>
        </p:txBody>
      </p:sp>
      <p:cxnSp>
        <p:nvCxnSpPr>
          <p:cNvPr id="11" name="Lige forbindelse 10" descr="Slideopdeling">
            <a:extLst>
              <a:ext uri="{FF2B5EF4-FFF2-40B4-BE49-F238E27FC236}">
                <a16:creationId xmlns:a16="http://schemas.microsoft.com/office/drawing/2014/main" id="{5A563457-1EC8-4978-BCCB-AFD88C9ED04C}"/>
              </a:ext>
              <a:ext uri="{C183D7F6-B498-43B3-948B-1728B52AA6E4}">
                <adec:decorative xmlns:adec="http://schemas.microsoft.com/office/drawing/2017/decorative" val="1"/>
              </a:ext>
            </a:extLst>
          </p:cNvPr>
          <p:cNvCxnSpPr/>
          <p:nvPr/>
        </p:nvCxnSpPr>
        <p:spPr>
          <a:xfrm>
            <a:off x="6096000" y="2363035"/>
            <a:ext cx="0" cy="241133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3" name="Rektangel 12" descr="Højre markeringsblok&#10;">
            <a:extLst>
              <a:ext uri="{FF2B5EF4-FFF2-40B4-BE49-F238E27FC236}">
                <a16:creationId xmlns:a16="http://schemas.microsoft.com/office/drawing/2014/main" id="{A7CD04AE-9A8B-4DED-855D-F51B510D0B69}"/>
              </a:ext>
              <a:ext uri="{C183D7F6-B498-43B3-948B-1728B52AA6E4}">
                <adec:decorative xmlns:adec="http://schemas.microsoft.com/office/drawing/2017/decorative" val="1"/>
              </a:ext>
            </a:extLst>
          </p:cNvPr>
          <p:cNvSpPr/>
          <p:nvPr/>
        </p:nvSpPr>
        <p:spPr>
          <a:xfrm>
            <a:off x="6299887" y="2100317"/>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da-DK"/>
          </a:p>
        </p:txBody>
      </p:sp>
      <p:sp>
        <p:nvSpPr>
          <p:cNvPr id="6" name="Pladsholder til tekst 5">
            <a:extLst>
              <a:ext uri="{FF2B5EF4-FFF2-40B4-BE49-F238E27FC236}">
                <a16:creationId xmlns:a16="http://schemas.microsoft.com/office/drawing/2014/main" id="{B237D1CA-B91A-410E-A968-D017BBE99F99}"/>
              </a:ext>
            </a:extLst>
          </p:cNvPr>
          <p:cNvSpPr>
            <a:spLocks noGrp="1"/>
          </p:cNvSpPr>
          <p:nvPr>
            <p:ph type="body" sz="quarter" idx="13"/>
          </p:nvPr>
        </p:nvSpPr>
        <p:spPr>
          <a:xfrm>
            <a:off x="6300000" y="2443459"/>
            <a:ext cx="5472000" cy="358775"/>
          </a:xfrm>
        </p:spPr>
        <p:txBody>
          <a:bodyPr rtlCol="0"/>
          <a:lstStyle/>
          <a:p>
            <a:pPr rtl="0"/>
            <a:r>
              <a:rPr lang="da-DK" dirty="0"/>
              <a:t>Dynamiske elementer</a:t>
            </a:r>
          </a:p>
        </p:txBody>
      </p:sp>
      <p:sp>
        <p:nvSpPr>
          <p:cNvPr id="7" name="Pladsholder til tekst 6">
            <a:extLst>
              <a:ext uri="{FF2B5EF4-FFF2-40B4-BE49-F238E27FC236}">
                <a16:creationId xmlns:a16="http://schemas.microsoft.com/office/drawing/2014/main" id="{26A87885-D672-4CF9-A78D-CFE98385B03A}"/>
              </a:ext>
            </a:extLst>
          </p:cNvPr>
          <p:cNvSpPr>
            <a:spLocks noGrp="1"/>
          </p:cNvSpPr>
          <p:nvPr>
            <p:ph type="body" sz="quarter" idx="12"/>
          </p:nvPr>
        </p:nvSpPr>
        <p:spPr>
          <a:xfrm>
            <a:off x="6299887" y="2947459"/>
            <a:ext cx="5472113" cy="2196041"/>
          </a:xfrm>
        </p:spPr>
        <p:txBody>
          <a:bodyPr rtlCol="0"/>
          <a:lstStyle/>
          <a:p>
            <a:r>
              <a:rPr lang="da-DK" dirty="0"/>
              <a:t>Malte, Mathias og Jack brugte ES-moduler til at danne dynamiske elementer med Rejseplanens API, </a:t>
            </a:r>
            <a:r>
              <a:rPr lang="da-DK" dirty="0" err="1"/>
              <a:t>OpenWeathers</a:t>
            </a:r>
            <a:r>
              <a:rPr lang="da-DK" dirty="0"/>
              <a:t> API og to </a:t>
            </a:r>
            <a:r>
              <a:rPr lang="da-DK" dirty="0" err="1"/>
              <a:t>API’er</a:t>
            </a:r>
            <a:r>
              <a:rPr lang="da-DK" dirty="0"/>
              <a:t> fra </a:t>
            </a:r>
            <a:r>
              <a:rPr lang="da-DK" dirty="0" err="1"/>
              <a:t>TechCollege</a:t>
            </a:r>
            <a:r>
              <a:rPr lang="da-DK" dirty="0"/>
              <a:t>. </a:t>
            </a:r>
          </a:p>
          <a:p>
            <a:pPr lvl="1"/>
            <a:r>
              <a:rPr lang="da-DK" dirty="0">
                <a:solidFill>
                  <a:schemeClr val="accent3">
                    <a:lumMod val="50000"/>
                  </a:schemeClr>
                </a:solidFill>
              </a:rPr>
              <a:t>Evt. grunden hvorfor Malte, som </a:t>
            </a:r>
            <a:r>
              <a:rPr lang="da-DK" dirty="0" err="1">
                <a:solidFill>
                  <a:schemeClr val="accent3">
                    <a:lumMod val="50000"/>
                  </a:schemeClr>
                </a:solidFill>
              </a:rPr>
              <a:t>teamleader</a:t>
            </a:r>
            <a:r>
              <a:rPr lang="da-DK" dirty="0">
                <a:solidFill>
                  <a:schemeClr val="accent3">
                    <a:lumMod val="50000"/>
                  </a:schemeClr>
                </a:solidFill>
              </a:rPr>
              <a:t>, valgte at udgive Jacks sandkasse på </a:t>
            </a:r>
            <a:r>
              <a:rPr lang="da-DK" dirty="0" err="1">
                <a:solidFill>
                  <a:schemeClr val="accent3">
                    <a:lumMod val="50000"/>
                  </a:schemeClr>
                </a:solidFill>
              </a:rPr>
              <a:t>Netlify</a:t>
            </a:r>
            <a:r>
              <a:rPr lang="da-DK" dirty="0">
                <a:solidFill>
                  <a:schemeClr val="accent3">
                    <a:lumMod val="50000"/>
                  </a:schemeClr>
                </a:solidFill>
              </a:rPr>
              <a:t> og overskrive mere funktionel kodning i </a:t>
            </a:r>
            <a:r>
              <a:rPr lang="da-DK" dirty="0" err="1">
                <a:solidFill>
                  <a:schemeClr val="accent3">
                    <a:lumMod val="50000"/>
                  </a:schemeClr>
                </a:solidFill>
              </a:rPr>
              <a:t>main</a:t>
            </a:r>
            <a:r>
              <a:rPr lang="da-DK" dirty="0">
                <a:solidFill>
                  <a:schemeClr val="accent3">
                    <a:lumMod val="50000"/>
                  </a:schemeClr>
                </a:solidFill>
              </a:rPr>
              <a:t>-grenet på trods af </a:t>
            </a:r>
            <a:r>
              <a:rPr lang="da-DK" dirty="0" err="1">
                <a:solidFill>
                  <a:schemeClr val="accent3">
                    <a:lumMod val="50000"/>
                  </a:schemeClr>
                </a:solidFill>
              </a:rPr>
              <a:t>Marie-Pierres</a:t>
            </a:r>
            <a:r>
              <a:rPr lang="da-DK" dirty="0">
                <a:solidFill>
                  <a:schemeClr val="accent3">
                    <a:lumMod val="50000"/>
                  </a:schemeClr>
                </a:solidFill>
              </a:rPr>
              <a:t> uenighed. </a:t>
            </a:r>
          </a:p>
          <a:p>
            <a:r>
              <a:rPr lang="da-DK" dirty="0"/>
              <a:t>Fillip havde meget fravær.</a:t>
            </a:r>
          </a:p>
          <a:p>
            <a:endParaRPr lang="da-DK" dirty="0"/>
          </a:p>
        </p:txBody>
      </p:sp>
      <p:sp>
        <p:nvSpPr>
          <p:cNvPr id="8" name="Pladsholder til slidenumm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760000" y="6371351"/>
            <a:ext cx="432000" cy="432000"/>
          </a:xfrm>
        </p:spPr>
        <p:txBody>
          <a:bodyPr rtlCol="0"/>
          <a:lstStyle/>
          <a:p>
            <a:pPr rtl="0"/>
            <a:fld id="{19B51A1E-902D-48AF-9020-955120F399B6}" type="slidenum">
              <a:rPr lang="da-DK" smtClean="0"/>
              <a:pPr rtl="0"/>
              <a:t>6</a:t>
            </a:fld>
            <a:endParaRPr lang="da-DK"/>
          </a:p>
        </p:txBody>
      </p:sp>
    </p:spTree>
    <p:extLst>
      <p:ext uri="{BB962C8B-B14F-4D97-AF65-F5344CB8AC3E}">
        <p14:creationId xmlns:p14="http://schemas.microsoft.com/office/powerpoint/2010/main" val="3188837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A4B964-379F-5D79-2CC1-6E43F28D8C9D}"/>
            </a:ext>
          </a:extLst>
        </p:cNvPr>
        <p:cNvGrpSpPr/>
        <p:nvPr/>
      </p:nvGrpSpPr>
      <p:grpSpPr>
        <a:xfrm>
          <a:off x="0" y="0"/>
          <a:ext cx="0" cy="0"/>
          <a:chOff x="0" y="0"/>
          <a:chExt cx="0" cy="0"/>
        </a:xfrm>
      </p:grpSpPr>
      <p:pic>
        <p:nvPicPr>
          <p:cNvPr id="14" name="Pladsholder til billede 13" descr="Håndskrift på en post-it note">
            <a:extLst>
              <a:ext uri="{FF2B5EF4-FFF2-40B4-BE49-F238E27FC236}">
                <a16:creationId xmlns:a16="http://schemas.microsoft.com/office/drawing/2014/main" id="{B6AAD9EE-9CC6-91C6-475E-F215305B02FE}"/>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0" y="-1"/>
            <a:ext cx="6096000" cy="6371351"/>
          </a:xfrm>
        </p:spPr>
      </p:pic>
      <p:sp>
        <p:nvSpPr>
          <p:cNvPr id="20" name="Rektangel 19" descr="Markeringsblok">
            <a:extLst>
              <a:ext uri="{FF2B5EF4-FFF2-40B4-BE49-F238E27FC236}">
                <a16:creationId xmlns:a16="http://schemas.microsoft.com/office/drawing/2014/main" id="{08602D16-3EC9-C134-36F4-4E6F279D88BB}"/>
              </a:ext>
              <a:ext uri="{C183D7F6-B498-43B3-948B-1728B52AA6E4}">
                <adec:decorative xmlns:adec="http://schemas.microsoft.com/office/drawing/2017/decorative" val="1"/>
              </a:ext>
            </a:extLst>
          </p:cNvPr>
          <p:cNvSpPr/>
          <p:nvPr/>
        </p:nvSpPr>
        <p:spPr>
          <a:xfrm>
            <a:off x="9775824" y="633080"/>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da-DK" dirty="0"/>
          </a:p>
        </p:txBody>
      </p:sp>
      <p:sp>
        <p:nvSpPr>
          <p:cNvPr id="2" name="Titel 1">
            <a:extLst>
              <a:ext uri="{FF2B5EF4-FFF2-40B4-BE49-F238E27FC236}">
                <a16:creationId xmlns:a16="http://schemas.microsoft.com/office/drawing/2014/main" id="{F1DBFBE4-4505-AEF2-6DAA-A8B362FD1D62}"/>
              </a:ext>
            </a:extLst>
          </p:cNvPr>
          <p:cNvSpPr>
            <a:spLocks noGrp="1"/>
          </p:cNvSpPr>
          <p:nvPr>
            <p:ph type="title"/>
          </p:nvPr>
        </p:nvSpPr>
        <p:spPr>
          <a:xfrm>
            <a:off x="5118100" y="750113"/>
            <a:ext cx="6641900" cy="1124345"/>
          </a:xfrm>
        </p:spPr>
        <p:txBody>
          <a:bodyPr rtlCol="0"/>
          <a:lstStyle/>
          <a:p>
            <a:pPr rtl="0"/>
            <a:r>
              <a:rPr lang="da-DK" sz="6000" dirty="0"/>
              <a:t>Kodningen</a:t>
            </a:r>
          </a:p>
        </p:txBody>
      </p:sp>
      <p:sp>
        <p:nvSpPr>
          <p:cNvPr id="3" name="Pladsholder til tekst 2">
            <a:extLst>
              <a:ext uri="{FF2B5EF4-FFF2-40B4-BE49-F238E27FC236}">
                <a16:creationId xmlns:a16="http://schemas.microsoft.com/office/drawing/2014/main" id="{5A506D9E-0F4E-77CB-AD83-AF19B0862E13}"/>
              </a:ext>
            </a:extLst>
          </p:cNvPr>
          <p:cNvSpPr>
            <a:spLocks noGrp="1"/>
          </p:cNvSpPr>
          <p:nvPr>
            <p:ph type="body" sz="quarter" idx="32"/>
          </p:nvPr>
        </p:nvSpPr>
        <p:spPr>
          <a:xfrm>
            <a:off x="5118334" y="1877848"/>
            <a:ext cx="6641626" cy="590155"/>
          </a:xfrm>
        </p:spPr>
        <p:txBody>
          <a:bodyPr rtlCol="0"/>
          <a:lstStyle/>
          <a:p>
            <a:r>
              <a:rPr lang="da-DK" dirty="0" err="1"/>
              <a:t>Ups’er</a:t>
            </a:r>
            <a:r>
              <a:rPr lang="da-DK" dirty="0"/>
              <a:t>, som vi lærte af, eller egne opdagelser/problemløsning</a:t>
            </a:r>
            <a:endParaRPr lang="da-DK" i="1" dirty="0"/>
          </a:p>
        </p:txBody>
      </p:sp>
      <p:sp>
        <p:nvSpPr>
          <p:cNvPr id="4" name="Pladsholder til indhold 3">
            <a:extLst>
              <a:ext uri="{FF2B5EF4-FFF2-40B4-BE49-F238E27FC236}">
                <a16:creationId xmlns:a16="http://schemas.microsoft.com/office/drawing/2014/main" id="{951E97CA-81CD-95E7-188A-122E538ECBA7}"/>
              </a:ext>
            </a:extLst>
          </p:cNvPr>
          <p:cNvSpPr>
            <a:spLocks noGrp="1"/>
          </p:cNvSpPr>
          <p:nvPr>
            <p:ph sz="half" idx="1"/>
          </p:nvPr>
        </p:nvSpPr>
        <p:spPr>
          <a:xfrm>
            <a:off x="6287960" y="2624573"/>
            <a:ext cx="5472000" cy="3729794"/>
          </a:xfrm>
        </p:spPr>
        <p:txBody>
          <a:bodyPr rtlCol="0"/>
          <a:lstStyle/>
          <a:p>
            <a:pPr marL="0" indent="0" rtl="0">
              <a:buNone/>
            </a:pPr>
            <a:r>
              <a:rPr lang="da-DK" sz="2800" dirty="0"/>
              <a:t>Gennemgang af en del af koden </a:t>
            </a:r>
          </a:p>
          <a:p>
            <a:pPr rtl="0"/>
            <a:r>
              <a:rPr lang="da-DK" dirty="0"/>
              <a:t>Evt. </a:t>
            </a:r>
            <a:r>
              <a:rPr lang="da-DK" dirty="0" err="1"/>
              <a:t>ups’er</a:t>
            </a:r>
            <a:endParaRPr lang="da-DK" dirty="0"/>
          </a:p>
          <a:p>
            <a:r>
              <a:rPr lang="da-DK" dirty="0"/>
              <a:t>Evt. egne opdagelser/teknisk problemløsning</a:t>
            </a:r>
          </a:p>
        </p:txBody>
      </p:sp>
      <p:sp>
        <p:nvSpPr>
          <p:cNvPr id="6" name="Pladsholder til slidenummer 5">
            <a:extLst>
              <a:ext uri="{FF2B5EF4-FFF2-40B4-BE49-F238E27FC236}">
                <a16:creationId xmlns:a16="http://schemas.microsoft.com/office/drawing/2014/main" id="{5043F593-B300-1CC6-B53E-864EE820BCF2}"/>
              </a:ext>
            </a:extLst>
          </p:cNvPr>
          <p:cNvSpPr>
            <a:spLocks noGrp="1"/>
          </p:cNvSpPr>
          <p:nvPr>
            <p:ph type="sldNum" sz="quarter" idx="33"/>
          </p:nvPr>
        </p:nvSpPr>
        <p:spPr/>
        <p:txBody>
          <a:bodyPr rtlCol="0"/>
          <a:lstStyle/>
          <a:p>
            <a:pPr rtl="0"/>
            <a:fld id="{19B51A1E-902D-48AF-9020-955120F399B6}" type="slidenum">
              <a:rPr lang="da-DK" smtClean="0"/>
              <a:pPr rtl="0"/>
              <a:t>7</a:t>
            </a:fld>
            <a:endParaRPr lang="da-DK" dirty="0"/>
          </a:p>
        </p:txBody>
      </p:sp>
    </p:spTree>
    <p:extLst>
      <p:ext uri="{BB962C8B-B14F-4D97-AF65-F5344CB8AC3E}">
        <p14:creationId xmlns:p14="http://schemas.microsoft.com/office/powerpoint/2010/main" val="4109868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ladsholder til billede 31" descr="klappen i hænderne">
            <a:extLst>
              <a:ext uri="{FF2B5EF4-FFF2-40B4-BE49-F238E27FC236}">
                <a16:creationId xmlns:a16="http://schemas.microsoft.com/office/drawing/2014/main" id="{AAB6EE12-FEF8-FB41-A909-0DA61D7725C7}"/>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14" name="Titel 13">
            <a:extLst>
              <a:ext uri="{FF2B5EF4-FFF2-40B4-BE49-F238E27FC236}">
                <a16:creationId xmlns:a16="http://schemas.microsoft.com/office/drawing/2014/main" id="{6C38D7A9-9299-4108-BB08-026F4B9CAE7B}"/>
              </a:ext>
            </a:extLst>
          </p:cNvPr>
          <p:cNvSpPr>
            <a:spLocks noGrp="1"/>
          </p:cNvSpPr>
          <p:nvPr>
            <p:ph type="ctrTitle"/>
          </p:nvPr>
        </p:nvSpPr>
        <p:spPr/>
        <p:txBody>
          <a:bodyPr rtlCol="0"/>
          <a:lstStyle/>
          <a:p>
            <a:pPr rtl="0"/>
            <a:r>
              <a:rPr lang="da-DK" dirty="0"/>
              <a:t>Tak</a:t>
            </a:r>
          </a:p>
        </p:txBody>
      </p:sp>
      <p:sp>
        <p:nvSpPr>
          <p:cNvPr id="4" name="Pladsholder til tekst 3">
            <a:extLst>
              <a:ext uri="{FF2B5EF4-FFF2-40B4-BE49-F238E27FC236}">
                <a16:creationId xmlns:a16="http://schemas.microsoft.com/office/drawing/2014/main" id="{60828E04-9C2A-4859-8050-C2DF67A249CB}"/>
              </a:ext>
            </a:extLst>
          </p:cNvPr>
          <p:cNvSpPr>
            <a:spLocks noGrp="1"/>
          </p:cNvSpPr>
          <p:nvPr>
            <p:ph type="body" sz="quarter" idx="15"/>
          </p:nvPr>
        </p:nvSpPr>
        <p:spPr/>
        <p:txBody>
          <a:bodyPr rtlCol="0"/>
          <a:lstStyle/>
          <a:p>
            <a:pPr rtl="0"/>
            <a:r>
              <a:rPr lang="da-DK" sz="1800" dirty="0"/>
              <a:t>Gruppe 5, HF WU</a:t>
            </a:r>
          </a:p>
        </p:txBody>
      </p:sp>
      <p:pic>
        <p:nvPicPr>
          <p:cNvPr id="8" name="Grafik 7" descr="Bruger" title="Ikon – oplægsholderens navn">
            <a:extLst>
              <a:ext uri="{FF2B5EF4-FFF2-40B4-BE49-F238E27FC236}">
                <a16:creationId xmlns:a16="http://schemas.microsoft.com/office/drawing/2014/main" id="{111541C4-DB03-4E53-994D-499C7D73C4DF}"/>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1485495" y="4006655"/>
            <a:ext cx="218900" cy="218900"/>
          </a:xfrm>
          <a:prstGeom prst="rect">
            <a:avLst/>
          </a:prstGeom>
        </p:spPr>
      </p:pic>
      <p:sp>
        <p:nvSpPr>
          <p:cNvPr id="5" name="Pladsholder til tekst 4">
            <a:extLst>
              <a:ext uri="{FF2B5EF4-FFF2-40B4-BE49-F238E27FC236}">
                <a16:creationId xmlns:a16="http://schemas.microsoft.com/office/drawing/2014/main" id="{11265965-2271-4C1C-BD0A-6F85F80FF9A6}"/>
              </a:ext>
            </a:extLst>
          </p:cNvPr>
          <p:cNvSpPr>
            <a:spLocks noGrp="1"/>
          </p:cNvSpPr>
          <p:nvPr>
            <p:ph type="body" sz="quarter" idx="16"/>
          </p:nvPr>
        </p:nvSpPr>
        <p:spPr/>
        <p:txBody>
          <a:bodyPr rtlCol="0"/>
          <a:lstStyle/>
          <a:p>
            <a:pPr rtl="0"/>
            <a:r>
              <a:rPr lang="da-DK" sz="1800" dirty="0" err="1"/>
              <a:t>TechCollege</a:t>
            </a:r>
            <a:r>
              <a:rPr lang="da-DK" sz="1800" dirty="0"/>
              <a:t>, Aalborg</a:t>
            </a:r>
          </a:p>
        </p:txBody>
      </p:sp>
      <p:sp>
        <p:nvSpPr>
          <p:cNvPr id="16" name="Pladsholder til tekst 15">
            <a:extLst>
              <a:ext uri="{FF2B5EF4-FFF2-40B4-BE49-F238E27FC236}">
                <a16:creationId xmlns:a16="http://schemas.microsoft.com/office/drawing/2014/main" id="{FD8A1232-50A8-4535-AAF9-7F4180EAA0DD}"/>
              </a:ext>
            </a:extLst>
          </p:cNvPr>
          <p:cNvSpPr>
            <a:spLocks noGrp="1"/>
          </p:cNvSpPr>
          <p:nvPr>
            <p:ph type="body" sz="quarter" idx="18"/>
          </p:nvPr>
        </p:nvSpPr>
        <p:spPr>
          <a:xfrm>
            <a:off x="8458200" y="4668859"/>
            <a:ext cx="2910342" cy="612274"/>
          </a:xfrm>
        </p:spPr>
        <p:txBody>
          <a:bodyPr rtlCol="0"/>
          <a:lstStyle/>
          <a:p>
            <a:r>
              <a:rPr lang="da-DK" sz="1800" dirty="0"/>
              <a:t>https://github.com/MalteEngelund/InfoBoardGruppe5</a:t>
            </a:r>
          </a:p>
        </p:txBody>
      </p:sp>
      <p:pic>
        <p:nvPicPr>
          <p:cNvPr id="11" name="Grafik 10" descr="Link">
            <a:extLst>
              <a:ext uri="{FF2B5EF4-FFF2-40B4-BE49-F238E27FC236}">
                <a16:creationId xmlns:a16="http://schemas.microsoft.com/office/drawing/2014/main" id="{0718E6E0-05A2-479C-AEA8-1A385EB73474}"/>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11472552" y="4704857"/>
            <a:ext cx="244786" cy="244786"/>
          </a:xfrm>
          <a:prstGeom prst="rect">
            <a:avLst/>
          </a:prstGeom>
        </p:spPr>
      </p:pic>
      <p:sp>
        <p:nvSpPr>
          <p:cNvPr id="12" name="Pladsholder til slidenummer 11">
            <a:extLst>
              <a:ext uri="{FF2B5EF4-FFF2-40B4-BE49-F238E27FC236}">
                <a16:creationId xmlns:a16="http://schemas.microsoft.com/office/drawing/2014/main" id="{91814EC9-246A-4C6E-941E-5774FE72F08E}"/>
              </a:ext>
            </a:extLst>
          </p:cNvPr>
          <p:cNvSpPr>
            <a:spLocks noGrp="1"/>
          </p:cNvSpPr>
          <p:nvPr>
            <p:ph type="sldNum" sz="quarter" idx="20"/>
          </p:nvPr>
        </p:nvSpPr>
        <p:spPr/>
        <p:txBody>
          <a:bodyPr rtlCol="0"/>
          <a:lstStyle/>
          <a:p>
            <a:pPr rtl="0"/>
            <a:fld id="{19B51A1E-902D-48AF-9020-955120F399B6}" type="slidenum">
              <a:rPr lang="da-DK" smtClean="0"/>
              <a:pPr rtl="0"/>
              <a:t>8</a:t>
            </a:fld>
            <a:endParaRPr lang="da-DK"/>
          </a:p>
        </p:txBody>
      </p:sp>
    </p:spTree>
    <p:extLst>
      <p:ext uri="{BB962C8B-B14F-4D97-AF65-F5344CB8AC3E}">
        <p14:creationId xmlns:p14="http://schemas.microsoft.com/office/powerpoint/2010/main" val="4153678306"/>
      </p:ext>
    </p:extLst>
  </p:cSld>
  <p:clrMapOvr>
    <a:masterClrMapping/>
  </p:clrMapOvr>
</p:sld>
</file>

<file path=ppt/theme/theme1.xml><?xml version="1.0" encoding="utf-8"?>
<a:theme xmlns:a="http://schemas.openxmlformats.org/drawingml/2006/main" name="Office-tema">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9">
      <a:majorFont>
        <a:latin typeface="Corbel"/>
        <a:ea typeface=""/>
        <a:cs typeface=""/>
      </a:majorFont>
      <a:minorFont>
        <a:latin typeface="Candar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19715646_TF16411250.potx" id="{CEE10520-150A-4B92-BA1A-7A78A2B9F689}" vid="{C1BFC342-F07A-41F9-A93A-1624EE5016DE}"/>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9" ma:contentTypeDescription="Create a new document." ma:contentTypeScope="" ma:versionID="76e25e1730b4532ab1d5e5b131a96a5a">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d1e9281a84c4949647088091c718de3"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64A4C9D-F801-4923-BC6D-E0006F51233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{F2EDBE04-6063-41BC-889A-A53AA24CA739}TF992e0334-4647-4579-8d14-183019b0908c6ff6124d_win32-7350793796bf</Template>
  <TotalTime>136</TotalTime>
  <Words>437</Words>
  <Application>Microsoft Office PowerPoint</Application>
  <PresentationFormat>Widescreen</PresentationFormat>
  <Paragraphs>59</Paragraphs>
  <Slides>8</Slides>
  <Notes>8</Notes>
  <HiddenSlides>0</HiddenSlides>
  <MMClips>0</MMClips>
  <ScaleCrop>false</ScaleCrop>
  <HeadingPairs>
    <vt:vector size="6" baseType="variant">
      <vt:variant>
        <vt:lpstr>Benyttede skrifttyper</vt:lpstr>
      </vt:variant>
      <vt:variant>
        <vt:i4>5</vt:i4>
      </vt:variant>
      <vt:variant>
        <vt:lpstr>Tema</vt:lpstr>
      </vt:variant>
      <vt:variant>
        <vt:i4>1</vt:i4>
      </vt:variant>
      <vt:variant>
        <vt:lpstr>Slidetitler</vt:lpstr>
      </vt:variant>
      <vt:variant>
        <vt:i4>8</vt:i4>
      </vt:variant>
    </vt:vector>
  </HeadingPairs>
  <TitlesOfParts>
    <vt:vector size="14" baseType="lpstr">
      <vt:lpstr>Arial</vt:lpstr>
      <vt:lpstr>Calibri</vt:lpstr>
      <vt:lpstr>Candara</vt:lpstr>
      <vt:lpstr>Corbel</vt:lpstr>
      <vt:lpstr>Times New Roman</vt:lpstr>
      <vt:lpstr>Office-tema</vt:lpstr>
      <vt:lpstr>Gruppe 5’s infoboard</vt:lpstr>
      <vt:lpstr>Large image</vt:lpstr>
      <vt:lpstr>Medlemmer</vt:lpstr>
      <vt:lpstr>Samarbejde</vt:lpstr>
      <vt:lpstr>Design  og teknologi</vt:lpstr>
      <vt:lpstr>En blanding af statiske og dynamiske elementer</vt:lpstr>
      <vt:lpstr>Kodningen</vt:lpstr>
      <vt:lpstr>Tak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Marie-Pierre Helene Lessard</dc:creator>
  <cp:lastModifiedBy>Marie-Pierre Helene Lessard</cp:lastModifiedBy>
  <cp:revision>77</cp:revision>
  <dcterms:created xsi:type="dcterms:W3CDTF">2025-11-13T11:56:21Z</dcterms:created>
  <dcterms:modified xsi:type="dcterms:W3CDTF">2025-11-18T11:27:40Z</dcterms:modified>
</cp:coreProperties>
</file>